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8" r:id="rId4"/>
  </p:sldMasterIdLst>
  <p:notesMasterIdLst>
    <p:notesMasterId r:id="rId20"/>
  </p:notesMasterIdLst>
  <p:handoutMasterIdLst>
    <p:handoutMasterId r:id="rId21"/>
  </p:handoutMasterIdLst>
  <p:sldIdLst>
    <p:sldId id="606" r:id="rId5"/>
    <p:sldId id="538" r:id="rId6"/>
    <p:sldId id="594" r:id="rId7"/>
    <p:sldId id="595" r:id="rId8"/>
    <p:sldId id="601" r:id="rId9"/>
    <p:sldId id="597" r:id="rId10"/>
    <p:sldId id="600" r:id="rId11"/>
    <p:sldId id="602" r:id="rId12"/>
    <p:sldId id="568" r:id="rId13"/>
    <p:sldId id="604" r:id="rId14"/>
    <p:sldId id="572" r:id="rId15"/>
    <p:sldId id="592" r:id="rId16"/>
    <p:sldId id="593" r:id="rId17"/>
    <p:sldId id="609" r:id="rId18"/>
    <p:sldId id="607" r:id="rId19"/>
  </p:sldIdLst>
  <p:sldSz cx="12195175" cy="6859588"/>
  <p:notesSz cx="6858000" cy="9144000"/>
  <p:defaultTextStyle>
    <a:defPPr>
      <a:defRPr lang="en-US"/>
    </a:defPPr>
    <a:lvl1pPr marL="0" indent="0" algn="l" defTabSz="1088776" rtl="0" eaLnBrk="1" latinLnBrk="0" hangingPunct="1">
      <a:spcBef>
        <a:spcPts val="300"/>
      </a:spcBef>
      <a:spcAft>
        <a:spcPts val="300"/>
      </a:spcAft>
      <a:buClr>
        <a:schemeClr val="tx1"/>
      </a:buClr>
      <a:buFont typeface="Arial" pitchFamily="34" charset="0"/>
      <a:buNone/>
      <a:defRPr lang="en-US" sz="2000" kern="1200" dirty="0">
        <a:solidFill>
          <a:schemeClr val="tx1"/>
        </a:solidFill>
        <a:latin typeface="+mn-lt"/>
        <a:ea typeface="+mn-ea"/>
        <a:cs typeface="+mn-cs"/>
      </a:defRPr>
    </a:lvl1pPr>
    <a:lvl2pPr marL="266700"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2pPr>
    <a:lvl3pPr marL="534988" indent="-268288"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3pPr>
    <a:lvl4pPr marL="801688"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baseline="0" dirty="0">
        <a:solidFill>
          <a:schemeClr val="tx1"/>
        </a:solidFill>
        <a:latin typeface="+mn-lt"/>
        <a:ea typeface="+mn-ea"/>
        <a:cs typeface="+mn-cs"/>
      </a:defRPr>
    </a:lvl4pPr>
    <a:lvl5pPr marL="0" indent="0" algn="l" defTabSz="1088776" rtl="0" eaLnBrk="1" latinLnBrk="0" hangingPunct="1">
      <a:lnSpc>
        <a:spcPct val="85000"/>
      </a:lnSpc>
      <a:spcBef>
        <a:spcPts val="1200"/>
      </a:spcBef>
      <a:spcAft>
        <a:spcPts val="600"/>
      </a:spcAft>
      <a:buFont typeface="Arial" pitchFamily="34" charset="0"/>
      <a:buNone/>
      <a:defRPr lang="en-US" sz="2800" b="1" kern="1200" baseline="0" dirty="0">
        <a:solidFill>
          <a:schemeClr val="tx1"/>
        </a:solidFill>
        <a:latin typeface="+mn-lt"/>
        <a:ea typeface="+mn-ea"/>
        <a:cs typeface="+mn-cs"/>
      </a:defRPr>
    </a:lvl5pPr>
    <a:lvl6pPr marL="0" indent="0" algn="l" defTabSz="1088776" rtl="0" eaLnBrk="1" latinLnBrk="0" hangingPunct="1">
      <a:spcBef>
        <a:spcPts val="600"/>
      </a:spcBef>
      <a:spcAft>
        <a:spcPts val="300"/>
      </a:spcAft>
      <a:buFont typeface="Arial" pitchFamily="34" charset="0"/>
      <a:buNone/>
      <a:defRPr sz="2200" b="1" kern="1200">
        <a:solidFill>
          <a:schemeClr val="tx1"/>
        </a:solidFill>
        <a:latin typeface="+mn-lt"/>
        <a:ea typeface="+mn-ea"/>
        <a:cs typeface="+mn-cs"/>
      </a:defRPr>
    </a:lvl6pPr>
    <a:lvl7pPr marL="266700" indent="-266700" algn="l" defTabSz="1088776" rtl="0" eaLnBrk="1" latinLnBrk="0" hangingPunct="1">
      <a:spcBef>
        <a:spcPts val="300"/>
      </a:spcBef>
      <a:spcAft>
        <a:spcPts val="300"/>
      </a:spcAft>
      <a:buClr>
        <a:schemeClr val="tx1"/>
      </a:buClr>
      <a:buFont typeface="+mj-lt"/>
      <a:buAutoNum type="arabicPeriod"/>
      <a:tabLst/>
      <a:defRPr sz="2000" kern="1200">
        <a:solidFill>
          <a:schemeClr val="tx1"/>
        </a:solidFill>
        <a:latin typeface="+mn-lt"/>
        <a:ea typeface="+mn-ea"/>
        <a:cs typeface="+mn-cs"/>
      </a:defRPr>
    </a:lvl7pPr>
    <a:lvl8pPr marL="534988" indent="-268288" algn="l" defTabSz="1088776" rtl="0" eaLnBrk="1" latinLnBrk="0" hangingPunct="1">
      <a:spcBef>
        <a:spcPts val="300"/>
      </a:spcBef>
      <a:spcAft>
        <a:spcPts val="300"/>
      </a:spcAft>
      <a:buClr>
        <a:schemeClr val="tx1"/>
      </a:buClr>
      <a:buFont typeface="+mj-lt"/>
      <a:buAutoNum type="alphaLcPeriod"/>
      <a:tabLst/>
      <a:defRPr sz="2000" kern="1200">
        <a:solidFill>
          <a:schemeClr val="tx1"/>
        </a:solidFill>
        <a:latin typeface="+mn-lt"/>
        <a:ea typeface="+mn-ea"/>
        <a:cs typeface="+mn-cs"/>
      </a:defRPr>
    </a:lvl8pPr>
    <a:lvl9pPr marL="804863" indent="-268288" algn="l" defTabSz="1088776" rtl="0" eaLnBrk="1" latinLnBrk="0" hangingPunct="1">
      <a:spcBef>
        <a:spcPts val="300"/>
      </a:spcBef>
      <a:spcAft>
        <a:spcPts val="300"/>
      </a:spcAft>
      <a:buFont typeface="+mj-lt"/>
      <a:buAutoNum type="romanLcPeriod"/>
      <a:defRPr sz="20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A28DAB-9163-C836-DD85-78F0AAD7B59A}" name="Holly Murphy" initials="HM" userId="S::Holly.Murphy@ghd.com::be495ad6-369d-421b-a245-45c57e3c17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854"/>
    <a:srgbClr val="00A19A"/>
    <a:srgbClr val="B45514"/>
    <a:srgbClr val="E77324"/>
    <a:srgbClr val="FFD600"/>
    <a:srgbClr val="927A00"/>
    <a:srgbClr val="CCAA00"/>
    <a:srgbClr val="FF9900"/>
    <a:srgbClr val="092635"/>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F9FD1C-E4A5-C532-24F3-280EE68003E9}" v="195" dt="2024-08-22T18:11:11.945"/>
  </p1510:revLst>
</p1510:revInfo>
</file>

<file path=ppt/tableStyles.xml><?xml version="1.0" encoding="utf-8"?>
<a:tblStyleLst xmlns:a="http://schemas.openxmlformats.org/drawingml/2006/main" def="{E7693198-2ADA-43D8-B9AD-E03B44EFECEA}">
  <a:tblStyle styleId="{E7693198-2ADA-43D8-B9AD-E03B44EFECEA}" styleName="GHD Grid Table">
    <a:wholeTbl>
      <a:tcTxStyle>
        <a:fontRef idx="minor">
          <a:prstClr val="black"/>
        </a:fontRef>
        <a:schemeClr val="dk1"/>
      </a:tcTxStyle>
      <a:tcStyle>
        <a:tcBdr>
          <a:left>
            <a:ln w="12700" cmpd="sng">
              <a:solidFill>
                <a:srgbClr val="A2A2A2"/>
              </a:solidFill>
            </a:ln>
          </a:left>
          <a:right>
            <a:ln w="12700" cmpd="sng">
              <a:solidFill>
                <a:srgbClr val="A2A2A2"/>
              </a:solidFill>
            </a:ln>
          </a:right>
          <a:top>
            <a:ln w="12700" cmpd="sng">
              <a:solidFill>
                <a:srgbClr val="A2A2A2"/>
              </a:solidFill>
            </a:ln>
          </a:top>
          <a:bottom>
            <a:ln w="12700" cmpd="sng">
              <a:solidFill>
                <a:srgbClr val="A2A2A2"/>
              </a:solidFill>
            </a:ln>
          </a:bottom>
          <a:insideH>
            <a:ln w="12700" cmpd="sng">
              <a:solidFill>
                <a:srgbClr val="A2A2A2"/>
              </a:solidFill>
            </a:ln>
          </a:insideH>
          <a:insideV>
            <a:ln w="12700" cmpd="sng">
              <a:solidFill>
                <a:srgbClr val="A2A2A2"/>
              </a:solidFill>
            </a:ln>
          </a:insideV>
        </a:tcBdr>
        <a:fill>
          <a:solidFill>
            <a:srgbClr val="FFFFFF"/>
          </a:solidFill>
        </a:fill>
      </a:tcStyle>
    </a:wholeTbl>
    <a:band1H>
      <a:tcStyle>
        <a:tcBdr/>
        <a:fill>
          <a:solidFill>
            <a:srgbClr val="F2F2F2"/>
          </a:solidFill>
        </a:fill>
      </a:tcStyle>
    </a:band1H>
    <a:band2H>
      <a:tcStyle>
        <a:tcBdr/>
      </a:tcStyle>
    </a:band2H>
    <a:band1V>
      <a:tcStyle>
        <a:tcBdr/>
        <a:fill>
          <a:solidFill>
            <a:srgbClr val="F2F2F2"/>
          </a:solidFill>
        </a:fill>
      </a:tcStyle>
    </a:band1V>
    <a:band2V>
      <a:tcStyle>
        <a:tcBdr/>
      </a:tcStyle>
    </a:band2V>
    <a:lastCol>
      <a:tcTxStyle b="off">
        <a:fontRef idx="minor">
          <a:prstClr val="black"/>
        </a:fontRef>
        <a:schemeClr val="dk1"/>
      </a:tcTxStyle>
      <a:tcStyle>
        <a:tcBdr/>
        <a:fill>
          <a:solidFill>
            <a:srgbClr val="F2F2F2"/>
          </a:solidFill>
        </a:fill>
      </a:tcStyle>
    </a:lastCol>
    <a:firstCol>
      <a:tcTxStyle b="on">
        <a:fontRef idx="minor">
          <a:prstClr val="white"/>
        </a:fontRef>
        <a:schemeClr val="lt1"/>
      </a:tcTxStyle>
      <a:tcStyle>
        <a:tcBdr/>
        <a:fill>
          <a:solidFill>
            <a:srgbClr val="000000"/>
          </a:solidFill>
        </a:fill>
      </a:tcStyle>
    </a:firstCol>
    <a:lastRow>
      <a:tcTxStyle b="off">
        <a:fontRef idx="minor">
          <a:prstClr val="black"/>
        </a:fontRef>
        <a:schemeClr val="dk1"/>
      </a:tcTxStyle>
      <a:tcStyle>
        <a:tcBdr>
          <a:top>
            <a:ln w="12700" cmpd="sng">
              <a:solidFill>
                <a:schemeClr val="dk2"/>
              </a:solidFill>
            </a:ln>
          </a:top>
        </a:tcBdr>
        <a:fill>
          <a:solidFill>
            <a:srgbClr val="F2F2F2"/>
          </a:solidFill>
        </a:fill>
      </a:tcStyle>
    </a:lastRow>
    <a:firstRow>
      <a:tcTxStyle b="on">
        <a:fontRef idx="minor">
          <a:prstClr val="black"/>
        </a:fontRef>
        <a:schemeClr val="lt1"/>
      </a:tcTxStyle>
      <a:tcStyle>
        <a:tcBdr>
          <a:bottom>
            <a:ln w="12700" cmpd="sng">
              <a:solidFill>
                <a:srgbClr val="A2A2A2"/>
              </a:solidFill>
            </a:ln>
          </a:bottom>
        </a:tcBdr>
        <a:fill>
          <a:solidFill>
            <a:schemeClr val="dk1"/>
          </a:solidFill>
        </a:fill>
      </a:tcStyle>
    </a:firstRow>
  </a:tblStyle>
  <a:tblStyle styleId="{8E11C83C-B0B7-4086-9B5D-5803F5051F3F}" styleName="GHD Shaded Table">
    <a:wholeTbl>
      <a:tcTxStyle>
        <a:fontRef idx="minor">
          <a:prstClr val="black"/>
        </a:fontRef>
        <a:schemeClr val="dk1"/>
      </a:tcTxStyle>
      <a:tcStyle>
        <a:tcBdr>
          <a:left>
            <a:ln>
              <a:noFill/>
            </a:ln>
          </a:left>
          <a:right>
            <a:ln>
              <a:noFill/>
            </a:ln>
          </a:right>
          <a:top>
            <a:ln w="12700" cmpd="sng">
              <a:solidFill>
                <a:srgbClr val="FFFFFF"/>
              </a:solidFill>
            </a:ln>
          </a:top>
          <a:bottom>
            <a:ln w="12700" cmpd="sng">
              <a:solidFill>
                <a:srgbClr val="FFFFFF"/>
              </a:solidFill>
            </a:ln>
          </a:bottom>
          <a:insideH>
            <a:ln w="12700" cmpd="sng">
              <a:solidFill>
                <a:srgbClr val="FFFFFF"/>
              </a:solidFill>
            </a:ln>
          </a:insideH>
          <a:insideV>
            <a:ln w="12700" cmpd="sng">
              <a:solidFill>
                <a:srgbClr val="FFFFFF"/>
              </a:solidFill>
            </a:ln>
          </a:insideV>
        </a:tcBdr>
        <a:fill>
          <a:solidFill>
            <a:srgbClr val="D1D3D4"/>
          </a:solidFill>
        </a:fill>
      </a:tcStyle>
    </a:wholeTbl>
    <a:band1H>
      <a:tcStyle>
        <a:tcBdr/>
        <a:fill>
          <a:solidFill>
            <a:srgbClr val="F2F2F2"/>
          </a:solidFill>
        </a:fill>
      </a:tcStyle>
    </a:band1H>
    <a:band2H>
      <a:tcStyle>
        <a:tcBdr/>
      </a:tcStyle>
    </a:band2H>
    <a:band1V>
      <a:tcStyle>
        <a:tcBdr/>
        <a:fill>
          <a:solidFill>
            <a:srgbClr val="F2F2F2"/>
          </a:solidFill>
        </a:fill>
      </a:tcStyle>
    </a:band1V>
    <a:band2V>
      <a:tcStyle>
        <a:tcBdr/>
      </a:tcStyle>
    </a:band2V>
    <a:lastCol>
      <a:tcTxStyle b="off">
        <a:fontRef idx="minor">
          <a:prstClr val="black"/>
        </a:fontRef>
        <a:schemeClr val="dk1"/>
      </a:tcTxStyle>
      <a:tcStyle>
        <a:tcBdr/>
        <a:fill>
          <a:solidFill>
            <a:srgbClr val="F2F2F2"/>
          </a:solidFill>
        </a:fill>
      </a:tcStyle>
    </a:lastCol>
    <a:firstCol>
      <a:tcTxStyle b="on">
        <a:fontRef idx="minor">
          <a:prstClr val="white"/>
        </a:fontRef>
        <a:schemeClr val="lt1"/>
      </a:tcTxStyle>
      <a:tcStyle>
        <a:tcBdr/>
        <a:fill>
          <a:solidFill>
            <a:srgbClr val="000000"/>
          </a:solidFill>
        </a:fill>
      </a:tcStyle>
    </a:firstCol>
    <a:lastRow>
      <a:tcTxStyle b="off">
        <a:fontRef idx="minor">
          <a:prstClr val="black"/>
        </a:fontRef>
        <a:schemeClr val="dk1"/>
      </a:tcTxStyle>
      <a:tcStyle>
        <a:tcBdr>
          <a:top>
            <a:ln w="12700" cmpd="sng">
              <a:solidFill>
                <a:schemeClr val="dk2"/>
              </a:solidFill>
            </a:ln>
          </a:top>
        </a:tcBdr>
        <a:fill>
          <a:solidFill>
            <a:srgbClr val="F2F2F2"/>
          </a:solidFill>
        </a:fill>
      </a:tcStyle>
    </a:lastRow>
    <a:firstRow>
      <a:tcTxStyle b="on">
        <a:fontRef idx="minor">
          <a:prstClr val="black"/>
        </a:fontRef>
        <a:schemeClr val="lt1"/>
      </a:tcTxStyle>
      <a:tcStyle>
        <a:tcBdr>
          <a:bottom>
            <a:ln w="12700" cmpd="sng">
              <a:solidFill>
                <a:schemeClr val="lt1"/>
              </a:solidFill>
            </a:ln>
          </a:bottom>
        </a:tcBdr>
        <a:fill>
          <a:solidFill>
            <a:schemeClr val="dk1"/>
          </a:solidFill>
        </a:fill>
      </a:tcStyle>
    </a:firstRow>
  </a:tblStyle>
  <a:tblStyle styleId="{2B5F5B21-3740-49D0-B19E-13156E68CC35}" styleName="GHD Blue Grid Table">
    <a:wholeTbl>
      <a:tcTxStyle>
        <a:fontRef idx="minor">
          <a:prstClr val="black"/>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rgbClr val="FFFFFF"/>
          </a:solidFill>
        </a:fill>
      </a:tcStyle>
    </a:wholeTbl>
    <a:band1H>
      <a:tcStyle>
        <a:tcBdr/>
        <a:fill>
          <a:solidFill>
            <a:srgbClr val="F2F2F2"/>
          </a:solidFill>
        </a:fill>
      </a:tcStyle>
    </a:band1H>
    <a:band2H>
      <a:tcStyle>
        <a:tcBdr/>
      </a:tcStyle>
    </a:band2H>
    <a:band1V>
      <a:tcStyle>
        <a:tcBdr/>
        <a:fill>
          <a:solidFill>
            <a:srgbClr val="F2F2F2"/>
          </a:solidFill>
        </a:fill>
      </a:tcStyle>
    </a:band1V>
    <a:band2V>
      <a:tcStyle>
        <a:tcBdr/>
      </a:tcStyle>
    </a:band2V>
    <a:lastCol>
      <a:tcTxStyle b="off">
        <a:fontRef idx="minor">
          <a:prstClr val="black"/>
        </a:fontRef>
        <a:schemeClr val="dk1"/>
      </a:tcTxStyle>
      <a:tcStyle>
        <a:tcBdr/>
        <a:fill>
          <a:solidFill>
            <a:srgbClr val="F2F2F2"/>
          </a:solidFill>
        </a:fill>
      </a:tcStyle>
    </a:lastCol>
    <a:firstCol>
      <a:tcTxStyle b="on">
        <a:fontRef idx="minor">
          <a:prstClr val="black"/>
        </a:fontRef>
        <a:srgbClr val="000000"/>
      </a:tcTxStyle>
      <a:tcStyle>
        <a:tcBdr/>
        <a:fill>
          <a:solidFill>
            <a:srgbClr val="00BDE3"/>
          </a:solidFill>
        </a:fill>
      </a:tcStyle>
    </a:firstCol>
    <a:lastRow>
      <a:tcTxStyle b="off">
        <a:fontRef idx="minor">
          <a:prstClr val="black"/>
        </a:fontRef>
        <a:schemeClr val="dk1"/>
      </a:tcTxStyle>
      <a:tcStyle>
        <a:tcBdr>
          <a:top>
            <a:ln w="12700" cmpd="sng">
              <a:solidFill>
                <a:schemeClr val="dk2"/>
              </a:solidFill>
            </a:ln>
          </a:top>
        </a:tcBdr>
        <a:fill>
          <a:solidFill>
            <a:srgbClr val="F2F2F2"/>
          </a:solidFill>
        </a:fill>
      </a:tcStyle>
    </a:lastRow>
    <a:firstRow>
      <a:tcTxStyle b="on">
        <a:fontRef idx="minor">
          <a:prstClr val="black"/>
        </a:fontRef>
        <a:srgbClr val="000000"/>
      </a:tcTxStyle>
      <a:tcStyle>
        <a:tcBdr>
          <a:bottom>
            <a:ln>
              <a:solidFill>
                <a:schemeClr val="accent1"/>
              </a:solidFill>
            </a:ln>
          </a:bottom>
        </a:tcBdr>
        <a:fill>
          <a:solidFill>
            <a:srgbClr val="00BDE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86747" autoAdjust="0"/>
  </p:normalViewPr>
  <p:slideViewPr>
    <p:cSldViewPr snapToGrid="0">
      <p:cViewPr>
        <p:scale>
          <a:sx n="80" d="100"/>
          <a:sy n="80" d="100"/>
        </p:scale>
        <p:origin x="366" y="131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anna Southern" userId="59469a0b-4e45-4d1e-8605-61c9c2d84da5" providerId="ADAL" clId="{BE7063D0-A84B-4E64-9C8D-2D393750A0D6}"/>
    <pc:docChg chg="undo custSel modSld">
      <pc:chgData name="Rosanna Southern" userId="59469a0b-4e45-4d1e-8605-61c9c2d84da5" providerId="ADAL" clId="{BE7063D0-A84B-4E64-9C8D-2D393750A0D6}" dt="2024-08-22T19:09:50.805" v="15" actId="115"/>
      <pc:docMkLst>
        <pc:docMk/>
      </pc:docMkLst>
      <pc:sldChg chg="modNotesTx">
        <pc:chgData name="Rosanna Southern" userId="59469a0b-4e45-4d1e-8605-61c9c2d84da5" providerId="ADAL" clId="{BE7063D0-A84B-4E64-9C8D-2D393750A0D6}" dt="2024-08-22T19:09:50.805" v="15" actId="115"/>
        <pc:sldMkLst>
          <pc:docMk/>
          <pc:sldMk cId="2453131839" sldId="552"/>
        </pc:sldMkLst>
      </pc:sldChg>
    </pc:docChg>
  </pc:docChgLst>
  <pc:docChgLst>
    <pc:chgData name="Rosanna Southern" userId="S::rosanna.southern@ghd.com::59469a0b-4e45-4d1e-8605-61c9c2d84da5" providerId="AD" clId="Web-{4FCE00BA-97FF-DDB7-C4F8-0B6B64F02E6C}"/>
    <pc:docChg chg="addSld modSld">
      <pc:chgData name="Rosanna Southern" userId="S::rosanna.southern@ghd.com::59469a0b-4e45-4d1e-8605-61c9c2d84da5" providerId="AD" clId="Web-{4FCE00BA-97FF-DDB7-C4F8-0B6B64F02E6C}" dt="2024-08-13T17:54:32.259" v="34" actId="20577"/>
      <pc:docMkLst>
        <pc:docMk/>
      </pc:docMkLst>
      <pc:sldChg chg="modSp">
        <pc:chgData name="Rosanna Southern" userId="S::rosanna.southern@ghd.com::59469a0b-4e45-4d1e-8605-61c9c2d84da5" providerId="AD" clId="Web-{4FCE00BA-97FF-DDB7-C4F8-0B6B64F02E6C}" dt="2024-08-13T17:51:37.849" v="0" actId="20577"/>
        <pc:sldMkLst>
          <pc:docMk/>
          <pc:sldMk cId="3208933457" sldId="578"/>
        </pc:sldMkLst>
        <pc:spChg chg="mod">
          <ac:chgData name="Rosanna Southern" userId="S::rosanna.southern@ghd.com::59469a0b-4e45-4d1e-8605-61c9c2d84da5" providerId="AD" clId="Web-{4FCE00BA-97FF-DDB7-C4F8-0B6B64F02E6C}" dt="2024-08-13T17:51:37.849" v="0" actId="20577"/>
          <ac:spMkLst>
            <pc:docMk/>
            <pc:sldMk cId="3208933457" sldId="578"/>
            <ac:spMk id="4" creationId="{63A0F7D2-593A-2DB9-D744-0D6FA399A60B}"/>
          </ac:spMkLst>
        </pc:spChg>
      </pc:sldChg>
      <pc:sldChg chg="addSp delSp modSp add replId">
        <pc:chgData name="Rosanna Southern" userId="S::rosanna.southern@ghd.com::59469a0b-4e45-4d1e-8605-61c9c2d84da5" providerId="AD" clId="Web-{4FCE00BA-97FF-DDB7-C4F8-0B6B64F02E6C}" dt="2024-08-13T17:54:32.259" v="34" actId="20577"/>
        <pc:sldMkLst>
          <pc:docMk/>
          <pc:sldMk cId="2869571487" sldId="590"/>
        </pc:sldMkLst>
        <pc:spChg chg="mod">
          <ac:chgData name="Rosanna Southern" userId="S::rosanna.southern@ghd.com::59469a0b-4e45-4d1e-8605-61c9c2d84da5" providerId="AD" clId="Web-{4FCE00BA-97FF-DDB7-C4F8-0B6B64F02E6C}" dt="2024-08-13T17:54:32.259" v="34" actId="20577"/>
          <ac:spMkLst>
            <pc:docMk/>
            <pc:sldMk cId="2869571487" sldId="590"/>
            <ac:spMk id="4" creationId="{63A0F7D2-593A-2DB9-D744-0D6FA399A60B}"/>
          </ac:spMkLst>
        </pc:spChg>
        <pc:picChg chg="add mod modCrop">
          <ac:chgData name="Rosanna Southern" userId="S::rosanna.southern@ghd.com::59469a0b-4e45-4d1e-8605-61c9c2d84da5" providerId="AD" clId="Web-{4FCE00BA-97FF-DDB7-C4F8-0B6B64F02E6C}" dt="2024-08-13T17:53:54.415" v="11" actId="1076"/>
          <ac:picMkLst>
            <pc:docMk/>
            <pc:sldMk cId="2869571487" sldId="590"/>
            <ac:picMk id="2" creationId="{E5808D4D-F688-C490-D739-3641A715C5A8}"/>
          </ac:picMkLst>
        </pc:picChg>
        <pc:picChg chg="del">
          <ac:chgData name="Rosanna Southern" userId="S::rosanna.southern@ghd.com::59469a0b-4e45-4d1e-8605-61c9c2d84da5" providerId="AD" clId="Web-{4FCE00BA-97FF-DDB7-C4F8-0B6B64F02E6C}" dt="2024-08-13T17:53:08.039" v="2"/>
          <ac:picMkLst>
            <pc:docMk/>
            <pc:sldMk cId="2869571487" sldId="590"/>
            <ac:picMk id="11" creationId="{3A41DE2B-7798-0045-582D-D2824D4688DB}"/>
          </ac:picMkLst>
        </pc:picChg>
      </pc:sldChg>
    </pc:docChg>
  </pc:docChgLst>
  <pc:docChgLst>
    <pc:chgData name="Rosanna Southern" userId="S::rosanna.southern@ghd.com::59469a0b-4e45-4d1e-8605-61c9c2d84da5" providerId="AD" clId="Web-{44F9FD1C-E4A5-C532-24F3-280EE68003E9}"/>
    <pc:docChg chg="addSld modSld sldOrd">
      <pc:chgData name="Rosanna Southern" userId="S::rosanna.southern@ghd.com::59469a0b-4e45-4d1e-8605-61c9c2d84da5" providerId="AD" clId="Web-{44F9FD1C-E4A5-C532-24F3-280EE68003E9}" dt="2024-08-22T18:11:11.945" v="137"/>
      <pc:docMkLst>
        <pc:docMk/>
      </pc:docMkLst>
      <pc:sldChg chg="modSp">
        <pc:chgData name="Rosanna Southern" userId="S::rosanna.southern@ghd.com::59469a0b-4e45-4d1e-8605-61c9c2d84da5" providerId="AD" clId="Web-{44F9FD1C-E4A5-C532-24F3-280EE68003E9}" dt="2024-08-22T18:07:05.495" v="124" actId="1076"/>
        <pc:sldMkLst>
          <pc:docMk/>
          <pc:sldMk cId="157858840" sldId="551"/>
        </pc:sldMkLst>
        <pc:spChg chg="mod">
          <ac:chgData name="Rosanna Southern" userId="S::rosanna.southern@ghd.com::59469a0b-4e45-4d1e-8605-61c9c2d84da5" providerId="AD" clId="Web-{44F9FD1C-E4A5-C532-24F3-280EE68003E9}" dt="2024-08-22T18:07:05.495" v="124" actId="1076"/>
          <ac:spMkLst>
            <pc:docMk/>
            <pc:sldMk cId="157858840" sldId="551"/>
            <ac:spMk id="6" creationId="{4BD88B64-317D-413A-E29A-AE46BD960A57}"/>
          </ac:spMkLst>
        </pc:spChg>
      </pc:sldChg>
      <pc:sldChg chg="addSp modSp">
        <pc:chgData name="Rosanna Southern" userId="S::rosanna.southern@ghd.com::59469a0b-4e45-4d1e-8605-61c9c2d84da5" providerId="AD" clId="Web-{44F9FD1C-E4A5-C532-24F3-280EE68003E9}" dt="2024-08-22T17:15:59.858" v="4" actId="1076"/>
        <pc:sldMkLst>
          <pc:docMk/>
          <pc:sldMk cId="469777087" sldId="586"/>
        </pc:sldMkLst>
        <pc:picChg chg="add mod">
          <ac:chgData name="Rosanna Southern" userId="S::rosanna.southern@ghd.com::59469a0b-4e45-4d1e-8605-61c9c2d84da5" providerId="AD" clId="Web-{44F9FD1C-E4A5-C532-24F3-280EE68003E9}" dt="2024-08-22T17:15:59.858" v="4" actId="1076"/>
          <ac:picMkLst>
            <pc:docMk/>
            <pc:sldMk cId="469777087" sldId="586"/>
            <ac:picMk id="3" creationId="{8E48DE22-4E20-2F13-C930-835ED3A2792D}"/>
          </ac:picMkLst>
        </pc:picChg>
      </pc:sldChg>
      <pc:sldChg chg="ord">
        <pc:chgData name="Rosanna Southern" userId="S::rosanna.southern@ghd.com::59469a0b-4e45-4d1e-8605-61c9c2d84da5" providerId="AD" clId="Web-{44F9FD1C-E4A5-C532-24F3-280EE68003E9}" dt="2024-08-22T17:14:21.761" v="0"/>
        <pc:sldMkLst>
          <pc:docMk/>
          <pc:sldMk cId="1005568842" sldId="588"/>
        </pc:sldMkLst>
      </pc:sldChg>
      <pc:sldChg chg="addSp delSp modSp add mod replId setBg modClrScheme chgLayout">
        <pc:chgData name="Rosanna Southern" userId="S::rosanna.southern@ghd.com::59469a0b-4e45-4d1e-8605-61c9c2d84da5" providerId="AD" clId="Web-{44F9FD1C-E4A5-C532-24F3-280EE68003E9}" dt="2024-08-22T18:11:11.945" v="137"/>
        <pc:sldMkLst>
          <pc:docMk/>
          <pc:sldMk cId="1888808092" sldId="591"/>
        </pc:sldMkLst>
        <pc:spChg chg="del mod ord">
          <ac:chgData name="Rosanna Southern" userId="S::rosanna.southern@ghd.com::59469a0b-4e45-4d1e-8605-61c9c2d84da5" providerId="AD" clId="Web-{44F9FD1C-E4A5-C532-24F3-280EE68003E9}" dt="2024-08-22T17:54:26.250" v="29"/>
          <ac:spMkLst>
            <pc:docMk/>
            <pc:sldMk cId="1888808092" sldId="591"/>
            <ac:spMk id="2" creationId="{298713C1-081F-35FB-2780-FF5497AAABEE}"/>
          </ac:spMkLst>
        </pc:spChg>
        <pc:spChg chg="mod ord">
          <ac:chgData name="Rosanna Southern" userId="S::rosanna.southern@ghd.com::59469a0b-4e45-4d1e-8605-61c9c2d84da5" providerId="AD" clId="Web-{44F9FD1C-E4A5-C532-24F3-280EE68003E9}" dt="2024-08-22T18:07:28.042" v="128" actId="20577"/>
          <ac:spMkLst>
            <pc:docMk/>
            <pc:sldMk cId="1888808092" sldId="591"/>
            <ac:spMk id="3" creationId="{FAE4A954-6E0E-6448-073F-513E92F52EC0}"/>
          </ac:spMkLst>
        </pc:spChg>
        <pc:spChg chg="add del mod ord">
          <ac:chgData name="Rosanna Southern" userId="S::rosanna.southern@ghd.com::59469a0b-4e45-4d1e-8605-61c9c2d84da5" providerId="AD" clId="Web-{44F9FD1C-E4A5-C532-24F3-280EE68003E9}" dt="2024-08-22T18:01:03.250" v="52"/>
          <ac:spMkLst>
            <pc:docMk/>
            <pc:sldMk cId="1888808092" sldId="591"/>
            <ac:spMk id="4" creationId="{2D095950-E540-EBA3-E4C4-40AE0E6CD37C}"/>
          </ac:spMkLst>
        </pc:spChg>
        <pc:spChg chg="add del mod ord">
          <ac:chgData name="Rosanna Southern" userId="S::rosanna.southern@ghd.com::59469a0b-4e45-4d1e-8605-61c9c2d84da5" providerId="AD" clId="Web-{44F9FD1C-E4A5-C532-24F3-280EE68003E9}" dt="2024-08-22T17:51:55.434" v="13"/>
          <ac:spMkLst>
            <pc:docMk/>
            <pc:sldMk cId="1888808092" sldId="591"/>
            <ac:spMk id="5" creationId="{99DB0495-C15C-0E48-8312-FFF2526637A7}"/>
          </ac:spMkLst>
        </pc:spChg>
        <pc:spChg chg="mod ord">
          <ac:chgData name="Rosanna Southern" userId="S::rosanna.southern@ghd.com::59469a0b-4e45-4d1e-8605-61c9c2d84da5" providerId="AD" clId="Web-{44F9FD1C-E4A5-C532-24F3-280EE68003E9}" dt="2024-08-22T18:04:46.445" v="122"/>
          <ac:spMkLst>
            <pc:docMk/>
            <pc:sldMk cId="1888808092" sldId="591"/>
            <ac:spMk id="6" creationId="{639BE8E4-A7D0-A8BD-5239-8815D06FA344}"/>
          </ac:spMkLst>
        </pc:spChg>
        <pc:spChg chg="del">
          <ac:chgData name="Rosanna Southern" userId="S::rosanna.southern@ghd.com::59469a0b-4e45-4d1e-8605-61c9c2d84da5" providerId="AD" clId="Web-{44F9FD1C-E4A5-C532-24F3-280EE68003E9}" dt="2024-08-22T17:49:38.254" v="8"/>
          <ac:spMkLst>
            <pc:docMk/>
            <pc:sldMk cId="1888808092" sldId="591"/>
            <ac:spMk id="7" creationId="{A4CEC461-047C-7AA8-0791-15156B2F4C03}"/>
          </ac:spMkLst>
        </pc:spChg>
        <pc:spChg chg="add mod">
          <ac:chgData name="Rosanna Southern" userId="S::rosanna.southern@ghd.com::59469a0b-4e45-4d1e-8605-61c9c2d84da5" providerId="AD" clId="Web-{44F9FD1C-E4A5-C532-24F3-280EE68003E9}" dt="2024-08-22T18:04:10.334" v="110" actId="20577"/>
          <ac:spMkLst>
            <pc:docMk/>
            <pc:sldMk cId="1888808092" sldId="591"/>
            <ac:spMk id="15" creationId="{372070F2-80DE-42F7-68AE-4E849CEDB676}"/>
          </ac:spMkLst>
        </pc:spChg>
        <pc:spChg chg="add mod">
          <ac:chgData name="Rosanna Southern" userId="S::rosanna.southern@ghd.com::59469a0b-4e45-4d1e-8605-61c9c2d84da5" providerId="AD" clId="Web-{44F9FD1C-E4A5-C532-24F3-280EE68003E9}" dt="2024-08-22T18:04:22.210" v="121" actId="20577"/>
          <ac:spMkLst>
            <pc:docMk/>
            <pc:sldMk cId="1888808092" sldId="591"/>
            <ac:spMk id="16" creationId="{79001C1F-19B8-AD7B-7591-C246C126260A}"/>
          </ac:spMkLst>
        </pc:spChg>
        <pc:picChg chg="add del mod ord">
          <ac:chgData name="Rosanna Southern" userId="S::rosanna.southern@ghd.com::59469a0b-4e45-4d1e-8605-61c9c2d84da5" providerId="AD" clId="Web-{44F9FD1C-E4A5-C532-24F3-280EE68003E9}" dt="2024-08-22T17:51:24.543" v="10"/>
          <ac:picMkLst>
            <pc:docMk/>
            <pc:sldMk cId="1888808092" sldId="591"/>
            <ac:picMk id="8" creationId="{FA8667AC-E49C-C0CC-6718-060AF09F2DE1}"/>
          </ac:picMkLst>
        </pc:picChg>
        <pc:picChg chg="del">
          <ac:chgData name="Rosanna Southern" userId="S::rosanna.southern@ghd.com::59469a0b-4e45-4d1e-8605-61c9c2d84da5" providerId="AD" clId="Web-{44F9FD1C-E4A5-C532-24F3-280EE68003E9}" dt="2024-08-22T17:49:19.066" v="6"/>
          <ac:picMkLst>
            <pc:docMk/>
            <pc:sldMk cId="1888808092" sldId="591"/>
            <ac:picMk id="9" creationId="{B1181D2E-8DF1-8D46-BABC-9220F59E90B9}"/>
          </ac:picMkLst>
        </pc:picChg>
        <pc:picChg chg="add del mod ord">
          <ac:chgData name="Rosanna Southern" userId="S::rosanna.southern@ghd.com::59469a0b-4e45-4d1e-8605-61c9c2d84da5" providerId="AD" clId="Web-{44F9FD1C-E4A5-C532-24F3-280EE68003E9}" dt="2024-08-22T17:51:36.215" v="12"/>
          <ac:picMkLst>
            <pc:docMk/>
            <pc:sldMk cId="1888808092" sldId="591"/>
            <ac:picMk id="10" creationId="{12393D68-7517-8083-155C-C26DFAE0CC54}"/>
          </ac:picMkLst>
        </pc:picChg>
        <pc:picChg chg="add mod ord modCrop">
          <ac:chgData name="Rosanna Southern" userId="S::rosanna.southern@ghd.com::59469a0b-4e45-4d1e-8605-61c9c2d84da5" providerId="AD" clId="Web-{44F9FD1C-E4A5-C532-24F3-280EE68003E9}" dt="2024-08-22T18:11:11.945" v="137"/>
          <ac:picMkLst>
            <pc:docMk/>
            <pc:sldMk cId="1888808092" sldId="591"/>
            <ac:picMk id="11" creationId="{B8E67F3E-59EF-868B-B112-F9D853A98909}"/>
          </ac:picMkLst>
        </pc:picChg>
        <pc:picChg chg="add mod ord modCrop">
          <ac:chgData name="Rosanna Southern" userId="S::rosanna.southern@ghd.com::59469a0b-4e45-4d1e-8605-61c9c2d84da5" providerId="AD" clId="Web-{44F9FD1C-E4A5-C532-24F3-280EE68003E9}" dt="2024-08-22T18:11:11.758" v="135"/>
          <ac:picMkLst>
            <pc:docMk/>
            <pc:sldMk cId="1888808092" sldId="591"/>
            <ac:picMk id="12" creationId="{739A3B2A-6B56-911E-FAD0-B112715F4D31}"/>
          </ac:picMkLst>
        </pc:picChg>
        <pc:picChg chg="add mod ord modCrop">
          <ac:chgData name="Rosanna Southern" userId="S::rosanna.southern@ghd.com::59469a0b-4e45-4d1e-8605-61c9c2d84da5" providerId="AD" clId="Web-{44F9FD1C-E4A5-C532-24F3-280EE68003E9}" dt="2024-08-22T18:11:11.773" v="136"/>
          <ac:picMkLst>
            <pc:docMk/>
            <pc:sldMk cId="1888808092" sldId="591"/>
            <ac:picMk id="13" creationId="{E2B9A564-325F-7DB8-A102-C7DDDD127CB1}"/>
          </ac:picMkLst>
        </pc:picChg>
      </pc:sldChg>
    </pc:docChg>
  </pc:docChgLst>
  <pc:docChgLst>
    <pc:chgData name="Holly Murphy" userId="be495ad6-369d-421b-a245-45c57e3c1725" providerId="ADAL" clId="{0A4C4D97-C6C0-453C-8AB4-40231EF96437}"/>
    <pc:docChg chg="custSel modSld sldOrd">
      <pc:chgData name="Holly Murphy" userId="be495ad6-369d-421b-a245-45c57e3c1725" providerId="ADAL" clId="{0A4C4D97-C6C0-453C-8AB4-40231EF96437}" dt="2024-08-19T23:03:11.509" v="26" actId="1076"/>
      <pc:docMkLst>
        <pc:docMk/>
      </pc:docMkLst>
      <pc:sldChg chg="addSp modSp mod">
        <pc:chgData name="Holly Murphy" userId="be495ad6-369d-421b-a245-45c57e3c1725" providerId="ADAL" clId="{0A4C4D97-C6C0-453C-8AB4-40231EF96437}" dt="2024-08-19T22:59:34.686" v="12" actId="14100"/>
        <pc:sldMkLst>
          <pc:docMk/>
          <pc:sldMk cId="3997108134" sldId="570"/>
        </pc:sldMkLst>
        <pc:graphicFrameChg chg="add mod">
          <ac:chgData name="Holly Murphy" userId="be495ad6-369d-421b-a245-45c57e3c1725" providerId="ADAL" clId="{0A4C4D97-C6C0-453C-8AB4-40231EF96437}" dt="2024-08-19T22:59:34.686" v="12" actId="14100"/>
          <ac:graphicFrameMkLst>
            <pc:docMk/>
            <pc:sldMk cId="3997108134" sldId="570"/>
            <ac:graphicFrameMk id="7" creationId="{0E8780EE-02D9-FA6F-0D1C-85CC7D49A457}"/>
          </ac:graphicFrameMkLst>
        </pc:graphicFrameChg>
      </pc:sldChg>
      <pc:sldChg chg="addSp delSp modSp mod ord">
        <pc:chgData name="Holly Murphy" userId="be495ad6-369d-421b-a245-45c57e3c1725" providerId="ADAL" clId="{0A4C4D97-C6C0-453C-8AB4-40231EF96437}" dt="2024-08-19T23:03:11.509" v="26" actId="1076"/>
        <pc:sldMkLst>
          <pc:docMk/>
          <pc:sldMk cId="469777087" sldId="586"/>
        </pc:sldMkLst>
        <pc:spChg chg="del">
          <ac:chgData name="Holly Murphy" userId="be495ad6-369d-421b-a245-45c57e3c1725" providerId="ADAL" clId="{0A4C4D97-C6C0-453C-8AB4-40231EF96437}" dt="2024-08-19T22:58:13.045" v="2"/>
          <ac:spMkLst>
            <pc:docMk/>
            <pc:sldMk cId="469777087" sldId="586"/>
            <ac:spMk id="2" creationId="{D1A86DA2-EC4B-FAD6-2C7E-D1AF1F074DDF}"/>
          </ac:spMkLst>
        </pc:spChg>
        <pc:spChg chg="del">
          <ac:chgData name="Holly Murphy" userId="be495ad6-369d-421b-a245-45c57e3c1725" providerId="ADAL" clId="{0A4C4D97-C6C0-453C-8AB4-40231EF96437}" dt="2024-08-19T23:02:36.124" v="14" actId="478"/>
          <ac:spMkLst>
            <pc:docMk/>
            <pc:sldMk cId="469777087" sldId="586"/>
            <ac:spMk id="3" creationId="{ECB989A5-AA69-B0F6-895F-A6A83F52FFA4}"/>
          </ac:spMkLst>
        </pc:spChg>
        <pc:spChg chg="add del mod">
          <ac:chgData name="Holly Murphy" userId="be495ad6-369d-421b-a245-45c57e3c1725" providerId="ADAL" clId="{0A4C4D97-C6C0-453C-8AB4-40231EF96437}" dt="2024-08-19T23:02:31.980" v="13"/>
          <ac:spMkLst>
            <pc:docMk/>
            <pc:sldMk cId="469777087" sldId="586"/>
            <ac:spMk id="9" creationId="{DFE58DFF-FC7A-BC91-B247-2EC0108C0680}"/>
          </ac:spMkLst>
        </pc:spChg>
        <pc:spChg chg="add del mod">
          <ac:chgData name="Holly Murphy" userId="be495ad6-369d-421b-a245-45c57e3c1725" providerId="ADAL" clId="{0A4C4D97-C6C0-453C-8AB4-40231EF96437}" dt="2024-08-19T23:02:38.490" v="17" actId="478"/>
          <ac:spMkLst>
            <pc:docMk/>
            <pc:sldMk cId="469777087" sldId="586"/>
            <ac:spMk id="14" creationId="{EB7157EE-7AF0-2C75-FA1E-73BDCE9276A6}"/>
          </ac:spMkLst>
        </pc:spChg>
        <pc:graphicFrameChg chg="add del mod">
          <ac:chgData name="Holly Murphy" userId="be495ad6-369d-421b-a245-45c57e3c1725" providerId="ADAL" clId="{0A4C4D97-C6C0-453C-8AB4-40231EF96437}" dt="2024-08-19T22:58:29.274" v="4" actId="21"/>
          <ac:graphicFrameMkLst>
            <pc:docMk/>
            <pc:sldMk cId="469777087" sldId="586"/>
            <ac:graphicFrameMk id="7" creationId="{0E8780EE-02D9-FA6F-0D1C-85CC7D49A457}"/>
          </ac:graphicFrameMkLst>
        </pc:graphicFrameChg>
        <pc:picChg chg="add mod">
          <ac:chgData name="Holly Murphy" userId="be495ad6-369d-421b-a245-45c57e3c1725" providerId="ADAL" clId="{0A4C4D97-C6C0-453C-8AB4-40231EF96437}" dt="2024-08-19T23:03:11.509" v="26" actId="1076"/>
          <ac:picMkLst>
            <pc:docMk/>
            <pc:sldMk cId="469777087" sldId="586"/>
            <ac:picMk id="12" creationId="{829D36FC-F47F-3CC5-9560-97B71B1A3656}"/>
          </ac:picMkLst>
        </pc:picChg>
      </pc:sldChg>
    </pc:docChg>
  </pc:docChgLst>
  <pc:docChgLst>
    <pc:chgData name="Rosanna Southern" userId="S::rosanna.southern@ghd.com::59469a0b-4e45-4d1e-8605-61c9c2d84da5" providerId="AD" clId="Web-{711C3E66-816C-0FA6-3AE1-E0304B2FC831}"/>
    <pc:docChg chg="delSld modSld">
      <pc:chgData name="Rosanna Southern" userId="S::rosanna.southern@ghd.com::59469a0b-4e45-4d1e-8605-61c9c2d84da5" providerId="AD" clId="Web-{711C3E66-816C-0FA6-3AE1-E0304B2FC831}" dt="2024-08-16T21:21:36.956" v="1" actId="20577"/>
      <pc:docMkLst>
        <pc:docMk/>
      </pc:docMkLst>
      <pc:sldChg chg="del">
        <pc:chgData name="Rosanna Southern" userId="S::rosanna.southern@ghd.com::59469a0b-4e45-4d1e-8605-61c9c2d84da5" providerId="AD" clId="Web-{711C3E66-816C-0FA6-3AE1-E0304B2FC831}" dt="2024-08-16T21:20:58.986" v="0"/>
        <pc:sldMkLst>
          <pc:docMk/>
          <pc:sldMk cId="676624806" sldId="534"/>
        </pc:sldMkLst>
      </pc:sldChg>
      <pc:sldChg chg="modSp">
        <pc:chgData name="Rosanna Southern" userId="S::rosanna.southern@ghd.com::59469a0b-4e45-4d1e-8605-61c9c2d84da5" providerId="AD" clId="Web-{711C3E66-816C-0FA6-3AE1-E0304B2FC831}" dt="2024-08-16T21:21:36.956" v="1" actId="20577"/>
        <pc:sldMkLst>
          <pc:docMk/>
          <pc:sldMk cId="3482266820" sldId="538"/>
        </pc:sldMkLst>
        <pc:spChg chg="mod">
          <ac:chgData name="Rosanna Southern" userId="S::rosanna.southern@ghd.com::59469a0b-4e45-4d1e-8605-61c9c2d84da5" providerId="AD" clId="Web-{711C3E66-816C-0FA6-3AE1-E0304B2FC831}" dt="2024-08-16T21:21:36.956" v="1" actId="20577"/>
          <ac:spMkLst>
            <pc:docMk/>
            <pc:sldMk cId="3482266820" sldId="538"/>
            <ac:spMk id="3" creationId="{8322B27A-A9E8-5CC2-C7FE-4990EFA6E9BE}"/>
          </ac:spMkLst>
        </pc:spChg>
      </pc:sldChg>
    </pc:docChg>
  </pc:docChgLst>
  <pc:docChgLst>
    <pc:chgData name="Holly Murphy" userId="S::holly.murphy@ghd.com::be495ad6-369d-421b-a245-45c57e3c1725" providerId="AD" clId="Web-{773BC59E-A4B3-B96B-9F1C-BB05605493A0}"/>
    <pc:docChg chg="modSld">
      <pc:chgData name="Holly Murphy" userId="S::holly.murphy@ghd.com::be495ad6-369d-421b-a245-45c57e3c1725" providerId="AD" clId="Web-{773BC59E-A4B3-B96B-9F1C-BB05605493A0}" dt="2024-08-19T22:29:02.955" v="0"/>
      <pc:docMkLst>
        <pc:docMk/>
      </pc:docMkLst>
      <pc:sldChg chg="delSp">
        <pc:chgData name="Holly Murphy" userId="S::holly.murphy@ghd.com::be495ad6-369d-421b-a245-45c57e3c1725" providerId="AD" clId="Web-{773BC59E-A4B3-B96B-9F1C-BB05605493A0}" dt="2024-08-19T22:29:02.955" v="0"/>
        <pc:sldMkLst>
          <pc:docMk/>
          <pc:sldMk cId="3997108134" sldId="570"/>
        </pc:sldMkLst>
        <pc:picChg chg="del">
          <ac:chgData name="Holly Murphy" userId="S::holly.murphy@ghd.com::be495ad6-369d-421b-a245-45c57e3c1725" providerId="AD" clId="Web-{773BC59E-A4B3-B96B-9F1C-BB05605493A0}" dt="2024-08-19T22:29:02.955" v="0"/>
          <ac:picMkLst>
            <pc:docMk/>
            <pc:sldMk cId="3997108134" sldId="570"/>
            <ac:picMk id="10" creationId="{650F995F-7059-1802-0C3D-EFFBE4B558E9}"/>
          </ac:picMkLst>
        </pc:picChg>
      </pc:sldChg>
    </pc:docChg>
  </pc:docChgLst>
  <pc:docChgLst>
    <pc:chgData name="Holly Murphy" userId="S::holly.murphy@ghd.com::be495ad6-369d-421b-a245-45c57e3c1725" providerId="AD" clId="Web-{10C42F16-2322-90DE-F188-B3DF598D1710}"/>
    <pc:docChg chg="modSld">
      <pc:chgData name="Holly Murphy" userId="S::holly.murphy@ghd.com::be495ad6-369d-421b-a245-45c57e3c1725" providerId="AD" clId="Web-{10C42F16-2322-90DE-F188-B3DF598D1710}" dt="2024-08-08T20:33:03.035" v="6" actId="14100"/>
      <pc:docMkLst>
        <pc:docMk/>
      </pc:docMkLst>
      <pc:sldChg chg="modSp">
        <pc:chgData name="Holly Murphy" userId="S::holly.murphy@ghd.com::be495ad6-369d-421b-a245-45c57e3c1725" providerId="AD" clId="Web-{10C42F16-2322-90DE-F188-B3DF598D1710}" dt="2024-08-08T20:33:03.035" v="6" actId="14100"/>
        <pc:sldMkLst>
          <pc:docMk/>
          <pc:sldMk cId="551790316" sldId="583"/>
        </pc:sldMkLst>
        <pc:spChg chg="mod">
          <ac:chgData name="Holly Murphy" userId="S::holly.murphy@ghd.com::be495ad6-369d-421b-a245-45c57e3c1725" providerId="AD" clId="Web-{10C42F16-2322-90DE-F188-B3DF598D1710}" dt="2024-08-08T20:32:43.128" v="3" actId="14100"/>
          <ac:spMkLst>
            <pc:docMk/>
            <pc:sldMk cId="551790316" sldId="583"/>
            <ac:spMk id="10" creationId="{F13F3BE3-2E6A-7B23-18E7-51A7A5A12F38}"/>
          </ac:spMkLst>
        </pc:spChg>
        <pc:spChg chg="mod">
          <ac:chgData name="Holly Murphy" userId="S::holly.murphy@ghd.com::be495ad6-369d-421b-a245-45c57e3c1725" providerId="AD" clId="Web-{10C42F16-2322-90DE-F188-B3DF598D1710}" dt="2024-08-08T20:32:25.550" v="1" actId="14100"/>
          <ac:spMkLst>
            <pc:docMk/>
            <pc:sldMk cId="551790316" sldId="583"/>
            <ac:spMk id="17" creationId="{FF956F73-833A-5C6D-04EB-16688B73184C}"/>
          </ac:spMkLst>
        </pc:spChg>
        <pc:spChg chg="mod">
          <ac:chgData name="Holly Murphy" userId="S::holly.murphy@ghd.com::be495ad6-369d-421b-a245-45c57e3c1725" providerId="AD" clId="Web-{10C42F16-2322-90DE-F188-B3DF598D1710}" dt="2024-08-08T20:33:03.035" v="6" actId="14100"/>
          <ac:spMkLst>
            <pc:docMk/>
            <pc:sldMk cId="551790316" sldId="583"/>
            <ac:spMk id="20" creationId="{336551FB-342D-8469-6692-0DD28B91DF4B}"/>
          </ac:spMkLst>
        </pc:spChg>
        <pc:spChg chg="mod">
          <ac:chgData name="Holly Murphy" userId="S::holly.murphy@ghd.com::be495ad6-369d-421b-a245-45c57e3c1725" providerId="AD" clId="Web-{10C42F16-2322-90DE-F188-B3DF598D1710}" dt="2024-08-08T20:32:58.566" v="5" actId="14100"/>
          <ac:spMkLst>
            <pc:docMk/>
            <pc:sldMk cId="551790316" sldId="583"/>
            <ac:spMk id="24" creationId="{20501430-76DB-20C9-2252-541FA7294D54}"/>
          </ac:spMkLst>
        </pc:spChg>
        <pc:spChg chg="mod">
          <ac:chgData name="Holly Murphy" userId="S::holly.murphy@ghd.com::be495ad6-369d-421b-a245-45c57e3c1725" providerId="AD" clId="Web-{10C42F16-2322-90DE-F188-B3DF598D1710}" dt="2024-08-08T20:32:52.800" v="4" actId="14100"/>
          <ac:spMkLst>
            <pc:docMk/>
            <pc:sldMk cId="551790316" sldId="583"/>
            <ac:spMk id="30" creationId="{711045EE-8240-0325-A901-432DF4825D5F}"/>
          </ac:spMkLst>
        </pc:spChg>
      </pc:sldChg>
    </pc:docChg>
  </pc:docChgLst>
  <pc:docChgLst>
    <pc:chgData name="Rosanna Southern" userId="S::rosanna.southern@ghd.com::59469a0b-4e45-4d1e-8605-61c9c2d84da5" providerId="AD" clId="Web-{46BB882F-408F-32BB-F840-F0BA070D2A2B}"/>
    <pc:docChg chg="modSld">
      <pc:chgData name="Rosanna Southern" userId="S::rosanna.southern@ghd.com::59469a0b-4e45-4d1e-8605-61c9c2d84da5" providerId="AD" clId="Web-{46BB882F-408F-32BB-F840-F0BA070D2A2B}" dt="2024-08-20T20:02:51.506" v="49" actId="1076"/>
      <pc:docMkLst>
        <pc:docMk/>
      </pc:docMkLst>
      <pc:sldChg chg="delSp">
        <pc:chgData name="Rosanna Southern" userId="S::rosanna.southern@ghd.com::59469a0b-4e45-4d1e-8605-61c9c2d84da5" providerId="AD" clId="Web-{46BB882F-408F-32BB-F840-F0BA070D2A2B}" dt="2024-08-20T19:59:41.090" v="1"/>
        <pc:sldMkLst>
          <pc:docMk/>
          <pc:sldMk cId="3042977704" sldId="536"/>
        </pc:sldMkLst>
        <pc:spChg chg="del">
          <ac:chgData name="Rosanna Southern" userId="S::rosanna.southern@ghd.com::59469a0b-4e45-4d1e-8605-61c9c2d84da5" providerId="AD" clId="Web-{46BB882F-408F-32BB-F840-F0BA070D2A2B}" dt="2024-08-20T19:59:41.090" v="1"/>
          <ac:spMkLst>
            <pc:docMk/>
            <pc:sldMk cId="3042977704" sldId="536"/>
            <ac:spMk id="5" creationId="{59AE5514-BACC-C555-7D2C-F694DBC41073}"/>
          </ac:spMkLst>
        </pc:spChg>
      </pc:sldChg>
      <pc:sldChg chg="delSp">
        <pc:chgData name="Rosanna Southern" userId="S::rosanna.southern@ghd.com::59469a0b-4e45-4d1e-8605-61c9c2d84da5" providerId="AD" clId="Web-{46BB882F-408F-32BB-F840-F0BA070D2A2B}" dt="2024-08-20T19:59:47.950" v="2"/>
        <pc:sldMkLst>
          <pc:docMk/>
          <pc:sldMk cId="3482266820" sldId="538"/>
        </pc:sldMkLst>
        <pc:spChg chg="del">
          <ac:chgData name="Rosanna Southern" userId="S::rosanna.southern@ghd.com::59469a0b-4e45-4d1e-8605-61c9c2d84da5" providerId="AD" clId="Web-{46BB882F-408F-32BB-F840-F0BA070D2A2B}" dt="2024-08-20T19:59:47.950" v="2"/>
          <ac:spMkLst>
            <pc:docMk/>
            <pc:sldMk cId="3482266820" sldId="538"/>
            <ac:spMk id="6" creationId="{DB66C0B7-3B6F-5C5B-AA42-909993915E43}"/>
          </ac:spMkLst>
        </pc:spChg>
      </pc:sldChg>
      <pc:sldChg chg="delSp">
        <pc:chgData name="Rosanna Southern" userId="S::rosanna.southern@ghd.com::59469a0b-4e45-4d1e-8605-61c9c2d84da5" providerId="AD" clId="Web-{46BB882F-408F-32BB-F840-F0BA070D2A2B}" dt="2024-08-20T20:00:26.549" v="8"/>
        <pc:sldMkLst>
          <pc:docMk/>
          <pc:sldMk cId="1764595937" sldId="539"/>
        </pc:sldMkLst>
        <pc:spChg chg="del">
          <ac:chgData name="Rosanna Southern" userId="S::rosanna.southern@ghd.com::59469a0b-4e45-4d1e-8605-61c9c2d84da5" providerId="AD" clId="Web-{46BB882F-408F-32BB-F840-F0BA070D2A2B}" dt="2024-08-20T20:00:26.549" v="8"/>
          <ac:spMkLst>
            <pc:docMk/>
            <pc:sldMk cId="1764595937" sldId="539"/>
            <ac:spMk id="5" creationId="{052868F3-6942-F370-C9D4-A5997CD0A057}"/>
          </ac:spMkLst>
        </pc:spChg>
      </pc:sldChg>
      <pc:sldChg chg="modSp">
        <pc:chgData name="Rosanna Southern" userId="S::rosanna.southern@ghd.com::59469a0b-4e45-4d1e-8605-61c9c2d84da5" providerId="AD" clId="Web-{46BB882F-408F-32BB-F840-F0BA070D2A2B}" dt="2024-08-20T20:02:51.506" v="49" actId="1076"/>
        <pc:sldMkLst>
          <pc:docMk/>
          <pc:sldMk cId="157858840" sldId="551"/>
        </pc:sldMkLst>
        <pc:spChg chg="mod">
          <ac:chgData name="Rosanna Southern" userId="S::rosanna.southern@ghd.com::59469a0b-4e45-4d1e-8605-61c9c2d84da5" providerId="AD" clId="Web-{46BB882F-408F-32BB-F840-F0BA070D2A2B}" dt="2024-08-20T20:02:51.506" v="49" actId="1076"/>
          <ac:spMkLst>
            <pc:docMk/>
            <pc:sldMk cId="157858840" sldId="551"/>
            <ac:spMk id="3" creationId="{555DBD10-5614-BCF9-A916-D7DFBD5FCB88}"/>
          </ac:spMkLst>
        </pc:spChg>
        <pc:spChg chg="mod">
          <ac:chgData name="Rosanna Southern" userId="S::rosanna.southern@ghd.com::59469a0b-4e45-4d1e-8605-61c9c2d84da5" providerId="AD" clId="Web-{46BB882F-408F-32BB-F840-F0BA070D2A2B}" dt="2024-08-20T20:02:43.584" v="47" actId="1076"/>
          <ac:spMkLst>
            <pc:docMk/>
            <pc:sldMk cId="157858840" sldId="551"/>
            <ac:spMk id="8" creationId="{204CC0AA-D502-F785-3D01-3A61D63B69F2}"/>
          </ac:spMkLst>
        </pc:spChg>
      </pc:sldChg>
      <pc:sldChg chg="delSp">
        <pc:chgData name="Rosanna Southern" userId="S::rosanna.southern@ghd.com::59469a0b-4e45-4d1e-8605-61c9c2d84da5" providerId="AD" clId="Web-{46BB882F-408F-32BB-F840-F0BA070D2A2B}" dt="2024-08-20T20:00:47.081" v="11"/>
        <pc:sldMkLst>
          <pc:docMk/>
          <pc:sldMk cId="2453131839" sldId="552"/>
        </pc:sldMkLst>
        <pc:spChg chg="del">
          <ac:chgData name="Rosanna Southern" userId="S::rosanna.southern@ghd.com::59469a0b-4e45-4d1e-8605-61c9c2d84da5" providerId="AD" clId="Web-{46BB882F-408F-32BB-F840-F0BA070D2A2B}" dt="2024-08-20T20:00:47.081" v="11"/>
          <ac:spMkLst>
            <pc:docMk/>
            <pc:sldMk cId="2453131839" sldId="552"/>
            <ac:spMk id="5" creationId="{A69D15EF-AD2E-3A60-7B2B-07FE9EBE2A47}"/>
          </ac:spMkLst>
        </pc:spChg>
      </pc:sldChg>
      <pc:sldChg chg="delSp modSp">
        <pc:chgData name="Rosanna Southern" userId="S::rosanna.southern@ghd.com::59469a0b-4e45-4d1e-8605-61c9c2d84da5" providerId="AD" clId="Web-{46BB882F-408F-32BB-F840-F0BA070D2A2B}" dt="2024-08-20T20:01:35.583" v="31"/>
        <pc:sldMkLst>
          <pc:docMk/>
          <pc:sldMk cId="3446690863" sldId="553"/>
        </pc:sldMkLst>
        <pc:spChg chg="del mod">
          <ac:chgData name="Rosanna Southern" userId="S::rosanna.southern@ghd.com::59469a0b-4e45-4d1e-8605-61c9c2d84da5" providerId="AD" clId="Web-{46BB882F-408F-32BB-F840-F0BA070D2A2B}" dt="2024-08-20T20:01:35.583" v="31"/>
          <ac:spMkLst>
            <pc:docMk/>
            <pc:sldMk cId="3446690863" sldId="553"/>
            <ac:spMk id="5" creationId="{FD0DEE2B-DB2B-2A61-5976-BAE9BB6BFFD9}"/>
          </ac:spMkLst>
        </pc:spChg>
      </pc:sldChg>
      <pc:sldChg chg="delSp modSp">
        <pc:chgData name="Rosanna Southern" userId="S::rosanna.southern@ghd.com::59469a0b-4e45-4d1e-8605-61c9c2d84da5" providerId="AD" clId="Web-{46BB882F-408F-32BB-F840-F0BA070D2A2B}" dt="2024-08-20T20:02:00.943" v="41"/>
        <pc:sldMkLst>
          <pc:docMk/>
          <pc:sldMk cId="4238772135" sldId="566"/>
        </pc:sldMkLst>
        <pc:spChg chg="del">
          <ac:chgData name="Rosanna Southern" userId="S::rosanna.southern@ghd.com::59469a0b-4e45-4d1e-8605-61c9c2d84da5" providerId="AD" clId="Web-{46BB882F-408F-32BB-F840-F0BA070D2A2B}" dt="2024-08-20T20:02:00.943" v="41"/>
          <ac:spMkLst>
            <pc:docMk/>
            <pc:sldMk cId="4238772135" sldId="566"/>
            <ac:spMk id="5" creationId="{4FA1877C-EFBF-D789-EF96-AA12B095D1EB}"/>
          </ac:spMkLst>
        </pc:spChg>
        <pc:spChg chg="mod">
          <ac:chgData name="Rosanna Southern" userId="S::rosanna.southern@ghd.com::59469a0b-4e45-4d1e-8605-61c9c2d84da5" providerId="AD" clId="Web-{46BB882F-408F-32BB-F840-F0BA070D2A2B}" dt="2024-08-20T20:01:59.583" v="40" actId="20577"/>
          <ac:spMkLst>
            <pc:docMk/>
            <pc:sldMk cId="4238772135" sldId="566"/>
            <ac:spMk id="13" creationId="{C8FCE69D-1E0C-5BFB-8712-68C58D86F195}"/>
          </ac:spMkLst>
        </pc:spChg>
      </pc:sldChg>
      <pc:sldChg chg="delSp">
        <pc:chgData name="Rosanna Southern" userId="S::rosanna.southern@ghd.com::59469a0b-4e45-4d1e-8605-61c9c2d84da5" providerId="AD" clId="Web-{46BB882F-408F-32BB-F840-F0BA070D2A2B}" dt="2024-08-20T20:00:37.878" v="9"/>
        <pc:sldMkLst>
          <pc:docMk/>
          <pc:sldMk cId="1479412015" sldId="568"/>
        </pc:sldMkLst>
        <pc:spChg chg="del">
          <ac:chgData name="Rosanna Southern" userId="S::rosanna.southern@ghd.com::59469a0b-4e45-4d1e-8605-61c9c2d84da5" providerId="AD" clId="Web-{46BB882F-408F-32BB-F840-F0BA070D2A2B}" dt="2024-08-20T20:00:37.878" v="9"/>
          <ac:spMkLst>
            <pc:docMk/>
            <pc:sldMk cId="1479412015" sldId="568"/>
            <ac:spMk id="7" creationId="{90C4BB61-FB74-D5B6-D3B5-4789B6B77825}"/>
          </ac:spMkLst>
        </pc:spChg>
      </pc:sldChg>
      <pc:sldChg chg="modSp">
        <pc:chgData name="Rosanna Southern" userId="S::rosanna.southern@ghd.com::59469a0b-4e45-4d1e-8605-61c9c2d84da5" providerId="AD" clId="Web-{46BB882F-408F-32BB-F840-F0BA070D2A2B}" dt="2024-08-20T20:00:19.357" v="7" actId="1076"/>
        <pc:sldMkLst>
          <pc:docMk/>
          <pc:sldMk cId="3997108134" sldId="570"/>
        </pc:sldMkLst>
        <pc:graphicFrameChg chg="mod">
          <ac:chgData name="Rosanna Southern" userId="S::rosanna.southern@ghd.com::59469a0b-4e45-4d1e-8605-61c9c2d84da5" providerId="AD" clId="Web-{46BB882F-408F-32BB-F840-F0BA070D2A2B}" dt="2024-08-20T20:00:19.357" v="7" actId="1076"/>
          <ac:graphicFrameMkLst>
            <pc:docMk/>
            <pc:sldMk cId="3997108134" sldId="570"/>
            <ac:graphicFrameMk id="7" creationId="{0E8780EE-02D9-FA6F-0D1C-85CC7D49A457}"/>
          </ac:graphicFrameMkLst>
        </pc:graphicFrameChg>
      </pc:sldChg>
      <pc:sldChg chg="delSp">
        <pc:chgData name="Rosanna Southern" userId="S::rosanna.southern@ghd.com::59469a0b-4e45-4d1e-8605-61c9c2d84da5" providerId="AD" clId="Web-{46BB882F-408F-32BB-F840-F0BA070D2A2B}" dt="2024-08-20T20:00:43.503" v="10"/>
        <pc:sldMkLst>
          <pc:docMk/>
          <pc:sldMk cId="3881394375" sldId="572"/>
        </pc:sldMkLst>
        <pc:spChg chg="del">
          <ac:chgData name="Rosanna Southern" userId="S::rosanna.southern@ghd.com::59469a0b-4e45-4d1e-8605-61c9c2d84da5" providerId="AD" clId="Web-{46BB882F-408F-32BB-F840-F0BA070D2A2B}" dt="2024-08-20T20:00:43.503" v="10"/>
          <ac:spMkLst>
            <pc:docMk/>
            <pc:sldMk cId="3881394375" sldId="572"/>
            <ac:spMk id="7" creationId="{AAEFDA68-3C5F-3690-380E-1B59E3ADFF22}"/>
          </ac:spMkLst>
        </pc:spChg>
      </pc:sldChg>
      <pc:sldChg chg="delSp modSp">
        <pc:chgData name="Rosanna Southern" userId="S::rosanna.southern@ghd.com::59469a0b-4e45-4d1e-8605-61c9c2d84da5" providerId="AD" clId="Web-{46BB882F-408F-32BB-F840-F0BA070D2A2B}" dt="2024-08-20T20:01:25.379" v="29"/>
        <pc:sldMkLst>
          <pc:docMk/>
          <pc:sldMk cId="1845719905" sldId="573"/>
        </pc:sldMkLst>
        <pc:spChg chg="del">
          <ac:chgData name="Rosanna Southern" userId="S::rosanna.southern@ghd.com::59469a0b-4e45-4d1e-8605-61c9c2d84da5" providerId="AD" clId="Web-{46BB882F-408F-32BB-F840-F0BA070D2A2B}" dt="2024-08-20T20:01:25.379" v="29"/>
          <ac:spMkLst>
            <pc:docMk/>
            <pc:sldMk cId="1845719905" sldId="573"/>
            <ac:spMk id="6" creationId="{58DAB7EA-ADF7-3D32-50CB-D998F617F02E}"/>
          </ac:spMkLst>
        </pc:spChg>
        <pc:spChg chg="mod">
          <ac:chgData name="Rosanna Southern" userId="S::rosanna.southern@ghd.com::59469a0b-4e45-4d1e-8605-61c9c2d84da5" providerId="AD" clId="Web-{46BB882F-408F-32BB-F840-F0BA070D2A2B}" dt="2024-08-20T20:01:23.770" v="28" actId="20577"/>
          <ac:spMkLst>
            <pc:docMk/>
            <pc:sldMk cId="1845719905" sldId="573"/>
            <ac:spMk id="9" creationId="{412262AD-1936-53F4-2F0E-23A5A5917569}"/>
          </ac:spMkLst>
        </pc:spChg>
      </pc:sldChg>
      <pc:sldChg chg="delSp">
        <pc:chgData name="Rosanna Southern" userId="S::rosanna.southern@ghd.com::59469a0b-4e45-4d1e-8605-61c9c2d84da5" providerId="AD" clId="Web-{46BB882F-408F-32BB-F840-F0BA070D2A2B}" dt="2024-08-20T20:00:50.284" v="12"/>
        <pc:sldMkLst>
          <pc:docMk/>
          <pc:sldMk cId="365327544" sldId="574"/>
        </pc:sldMkLst>
        <pc:spChg chg="del">
          <ac:chgData name="Rosanna Southern" userId="S::rosanna.southern@ghd.com::59469a0b-4e45-4d1e-8605-61c9c2d84da5" providerId="AD" clId="Web-{46BB882F-408F-32BB-F840-F0BA070D2A2B}" dt="2024-08-20T20:00:50.284" v="12"/>
          <ac:spMkLst>
            <pc:docMk/>
            <pc:sldMk cId="365327544" sldId="574"/>
            <ac:spMk id="6" creationId="{58DAB7EA-ADF7-3D32-50CB-D998F617F02E}"/>
          </ac:spMkLst>
        </pc:spChg>
      </pc:sldChg>
      <pc:sldChg chg="delSp">
        <pc:chgData name="Rosanna Southern" userId="S::rosanna.southern@ghd.com::59469a0b-4e45-4d1e-8605-61c9c2d84da5" providerId="AD" clId="Web-{46BB882F-408F-32BB-F840-F0BA070D2A2B}" dt="2024-08-20T20:01:42.036" v="32"/>
        <pc:sldMkLst>
          <pc:docMk/>
          <pc:sldMk cId="3678966946" sldId="575"/>
        </pc:sldMkLst>
        <pc:spChg chg="del">
          <ac:chgData name="Rosanna Southern" userId="S::rosanna.southern@ghd.com::59469a0b-4e45-4d1e-8605-61c9c2d84da5" providerId="AD" clId="Web-{46BB882F-408F-32BB-F840-F0BA070D2A2B}" dt="2024-08-20T20:01:42.036" v="32"/>
          <ac:spMkLst>
            <pc:docMk/>
            <pc:sldMk cId="3678966946" sldId="575"/>
            <ac:spMk id="6" creationId="{58DAB7EA-ADF7-3D32-50CB-D998F617F02E}"/>
          </ac:spMkLst>
        </pc:spChg>
      </pc:sldChg>
      <pc:sldChg chg="delSp">
        <pc:chgData name="Rosanna Southern" userId="S::rosanna.southern@ghd.com::59469a0b-4e45-4d1e-8605-61c9c2d84da5" providerId="AD" clId="Web-{46BB882F-408F-32BB-F840-F0BA070D2A2B}" dt="2024-08-20T20:01:45.192" v="33"/>
        <pc:sldMkLst>
          <pc:docMk/>
          <pc:sldMk cId="1349418105" sldId="577"/>
        </pc:sldMkLst>
        <pc:spChg chg="del">
          <ac:chgData name="Rosanna Southern" userId="S::rosanna.southern@ghd.com::59469a0b-4e45-4d1e-8605-61c9c2d84da5" providerId="AD" clId="Web-{46BB882F-408F-32BB-F840-F0BA070D2A2B}" dt="2024-08-20T20:01:45.192" v="33"/>
          <ac:spMkLst>
            <pc:docMk/>
            <pc:sldMk cId="1349418105" sldId="577"/>
            <ac:spMk id="6" creationId="{58DAB7EA-ADF7-3D32-50CB-D998F617F02E}"/>
          </ac:spMkLst>
        </pc:spChg>
      </pc:sldChg>
      <pc:sldChg chg="delSp">
        <pc:chgData name="Rosanna Southern" userId="S::rosanna.southern@ghd.com::59469a0b-4e45-4d1e-8605-61c9c2d84da5" providerId="AD" clId="Web-{46BB882F-408F-32BB-F840-F0BA070D2A2B}" dt="2024-08-20T20:01:48.442" v="34"/>
        <pc:sldMkLst>
          <pc:docMk/>
          <pc:sldMk cId="3208933457" sldId="578"/>
        </pc:sldMkLst>
        <pc:spChg chg="del">
          <ac:chgData name="Rosanna Southern" userId="S::rosanna.southern@ghd.com::59469a0b-4e45-4d1e-8605-61c9c2d84da5" providerId="AD" clId="Web-{46BB882F-408F-32BB-F840-F0BA070D2A2B}" dt="2024-08-20T20:01:48.442" v="34"/>
          <ac:spMkLst>
            <pc:docMk/>
            <pc:sldMk cId="3208933457" sldId="578"/>
            <ac:spMk id="6" creationId="{58DAB7EA-ADF7-3D32-50CB-D998F617F02E}"/>
          </ac:spMkLst>
        </pc:spChg>
      </pc:sldChg>
      <pc:sldChg chg="delSp">
        <pc:chgData name="Rosanna Southern" userId="S::rosanna.southern@ghd.com::59469a0b-4e45-4d1e-8605-61c9c2d84da5" providerId="AD" clId="Web-{46BB882F-408F-32BB-F840-F0BA070D2A2B}" dt="2024-08-20T20:01:53.536" v="36"/>
        <pc:sldMkLst>
          <pc:docMk/>
          <pc:sldMk cId="1848653948" sldId="579"/>
        </pc:sldMkLst>
        <pc:spChg chg="del">
          <ac:chgData name="Rosanna Southern" userId="S::rosanna.southern@ghd.com::59469a0b-4e45-4d1e-8605-61c9c2d84da5" providerId="AD" clId="Web-{46BB882F-408F-32BB-F840-F0BA070D2A2B}" dt="2024-08-20T20:01:53.536" v="36"/>
          <ac:spMkLst>
            <pc:docMk/>
            <pc:sldMk cId="1848653948" sldId="579"/>
            <ac:spMk id="6" creationId="{58DAB7EA-ADF7-3D32-50CB-D998F617F02E}"/>
          </ac:spMkLst>
        </pc:spChg>
      </pc:sldChg>
      <pc:sldChg chg="delSp">
        <pc:chgData name="Rosanna Southern" userId="S::rosanna.southern@ghd.com::59469a0b-4e45-4d1e-8605-61c9c2d84da5" providerId="AD" clId="Web-{46BB882F-408F-32BB-F840-F0BA070D2A2B}" dt="2024-08-20T20:02:03.865" v="42"/>
        <pc:sldMkLst>
          <pc:docMk/>
          <pc:sldMk cId="551790316" sldId="583"/>
        </pc:sldMkLst>
        <pc:spChg chg="del">
          <ac:chgData name="Rosanna Southern" userId="S::rosanna.southern@ghd.com::59469a0b-4e45-4d1e-8605-61c9c2d84da5" providerId="AD" clId="Web-{46BB882F-408F-32BB-F840-F0BA070D2A2B}" dt="2024-08-20T20:02:03.865" v="42"/>
          <ac:spMkLst>
            <pc:docMk/>
            <pc:sldMk cId="551790316" sldId="583"/>
            <ac:spMk id="5" creationId="{03A1D6E1-19DC-2104-03DC-D7F74C219AD8}"/>
          </ac:spMkLst>
        </pc:spChg>
      </pc:sldChg>
      <pc:sldChg chg="delSp">
        <pc:chgData name="Rosanna Southern" userId="S::rosanna.southern@ghd.com::59469a0b-4e45-4d1e-8605-61c9c2d84da5" providerId="AD" clId="Web-{46BB882F-408F-32BB-F840-F0BA070D2A2B}" dt="2024-08-20T19:59:53.075" v="3"/>
        <pc:sldMkLst>
          <pc:docMk/>
          <pc:sldMk cId="2046127656" sldId="584"/>
        </pc:sldMkLst>
        <pc:spChg chg="del">
          <ac:chgData name="Rosanna Southern" userId="S::rosanna.southern@ghd.com::59469a0b-4e45-4d1e-8605-61c9c2d84da5" providerId="AD" clId="Web-{46BB882F-408F-32BB-F840-F0BA070D2A2B}" dt="2024-08-20T19:59:53.075" v="3"/>
          <ac:spMkLst>
            <pc:docMk/>
            <pc:sldMk cId="2046127656" sldId="584"/>
            <ac:spMk id="5" creationId="{FEEC3FC6-8A15-79F8-1C63-0142866335A6}"/>
          </ac:spMkLst>
        </pc:spChg>
      </pc:sldChg>
      <pc:sldChg chg="delSp">
        <pc:chgData name="Rosanna Southern" userId="S::rosanna.southern@ghd.com::59469a0b-4e45-4d1e-8605-61c9c2d84da5" providerId="AD" clId="Web-{46BB882F-408F-32BB-F840-F0BA070D2A2B}" dt="2024-08-20T19:59:37.215" v="0"/>
        <pc:sldMkLst>
          <pc:docMk/>
          <pc:sldMk cId="469777087" sldId="586"/>
        </pc:sldMkLst>
        <pc:spChg chg="del">
          <ac:chgData name="Rosanna Southern" userId="S::rosanna.southern@ghd.com::59469a0b-4e45-4d1e-8605-61c9c2d84da5" providerId="AD" clId="Web-{46BB882F-408F-32BB-F840-F0BA070D2A2B}" dt="2024-08-20T19:59:37.215" v="0"/>
          <ac:spMkLst>
            <pc:docMk/>
            <pc:sldMk cId="469777087" sldId="586"/>
            <ac:spMk id="5" creationId="{2C0D3BE0-3969-B63C-0186-7E3FC5DA6A20}"/>
          </ac:spMkLst>
        </pc:spChg>
      </pc:sldChg>
      <pc:sldChg chg="delSp">
        <pc:chgData name="Rosanna Southern" userId="S::rosanna.southern@ghd.com::59469a0b-4e45-4d1e-8605-61c9c2d84da5" providerId="AD" clId="Web-{46BB882F-408F-32BB-F840-F0BA070D2A2B}" dt="2024-08-20T20:02:32.490" v="43"/>
        <pc:sldMkLst>
          <pc:docMk/>
          <pc:sldMk cId="2276355705" sldId="589"/>
        </pc:sldMkLst>
        <pc:spChg chg="del">
          <ac:chgData name="Rosanna Southern" userId="S::rosanna.southern@ghd.com::59469a0b-4e45-4d1e-8605-61c9c2d84da5" providerId="AD" clId="Web-{46BB882F-408F-32BB-F840-F0BA070D2A2B}" dt="2024-08-20T20:02:32.490" v="43"/>
          <ac:spMkLst>
            <pc:docMk/>
            <pc:sldMk cId="2276355705" sldId="589"/>
            <ac:spMk id="12" creationId="{784E19E0-209C-BF52-BBD8-3E5137E97EC6}"/>
          </ac:spMkLst>
        </pc:spChg>
      </pc:sldChg>
      <pc:sldChg chg="delSp">
        <pc:chgData name="Rosanna Southern" userId="S::rosanna.southern@ghd.com::59469a0b-4e45-4d1e-8605-61c9c2d84da5" providerId="AD" clId="Web-{46BB882F-408F-32BB-F840-F0BA070D2A2B}" dt="2024-08-20T20:01:50.364" v="35"/>
        <pc:sldMkLst>
          <pc:docMk/>
          <pc:sldMk cId="2869571487" sldId="590"/>
        </pc:sldMkLst>
        <pc:spChg chg="del">
          <ac:chgData name="Rosanna Southern" userId="S::rosanna.southern@ghd.com::59469a0b-4e45-4d1e-8605-61c9c2d84da5" providerId="AD" clId="Web-{46BB882F-408F-32BB-F840-F0BA070D2A2B}" dt="2024-08-20T20:01:50.364" v="35"/>
          <ac:spMkLst>
            <pc:docMk/>
            <pc:sldMk cId="2869571487" sldId="590"/>
            <ac:spMk id="6" creationId="{58DAB7EA-ADF7-3D32-50CB-D998F617F02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0A08BC-C186-4348-B4B0-7BA98A01C42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750D918-29D5-47B7-BB59-DE0787DD9B19}">
      <dgm:prSet custT="1"/>
      <dgm:spPr>
        <a:solidFill>
          <a:srgbClr val="00A19A"/>
        </a:solidFill>
      </dgm:spPr>
      <dgm:t>
        <a:bodyPr/>
        <a:lstStyle/>
        <a:p>
          <a:r>
            <a:rPr lang="en-US" sz="2400"/>
            <a:t>Task 1: Project Kick-off and Local Landscape</a:t>
          </a:r>
        </a:p>
      </dgm:t>
    </dgm:pt>
    <dgm:pt modelId="{A18EED42-B509-44F5-B698-DCEBB36699F3}" type="parTrans" cxnId="{DB500A47-A767-482B-A686-F7F2C5FACDEB}">
      <dgm:prSet/>
      <dgm:spPr/>
      <dgm:t>
        <a:bodyPr/>
        <a:lstStyle/>
        <a:p>
          <a:endParaRPr lang="en-US" sz="2400"/>
        </a:p>
      </dgm:t>
    </dgm:pt>
    <dgm:pt modelId="{38453B6E-7174-40C1-9BE3-131720E80E47}" type="sibTrans" cxnId="{DB500A47-A767-482B-A686-F7F2C5FACDEB}">
      <dgm:prSet/>
      <dgm:spPr/>
      <dgm:t>
        <a:bodyPr/>
        <a:lstStyle/>
        <a:p>
          <a:endParaRPr lang="en-US" sz="2400"/>
        </a:p>
      </dgm:t>
    </dgm:pt>
    <dgm:pt modelId="{15B7BFF1-E63D-4BB6-B322-CFA39CC7C123}">
      <dgm:prSet custT="1"/>
      <dgm:spPr>
        <a:solidFill>
          <a:srgbClr val="00A19A"/>
        </a:solidFill>
      </dgm:spPr>
      <dgm:t>
        <a:bodyPr/>
        <a:lstStyle/>
        <a:p>
          <a:r>
            <a:rPr lang="en-US" sz="2400" dirty="0"/>
            <a:t>Task 2: Existing Conditions Assessment</a:t>
          </a:r>
        </a:p>
      </dgm:t>
    </dgm:pt>
    <dgm:pt modelId="{A5CC4600-F78E-42A1-8D86-9407C9CCA2DE}" type="parTrans" cxnId="{8FBD405B-1D42-42D0-A92A-61592B9C3B84}">
      <dgm:prSet/>
      <dgm:spPr/>
      <dgm:t>
        <a:bodyPr/>
        <a:lstStyle/>
        <a:p>
          <a:endParaRPr lang="en-US" sz="2400"/>
        </a:p>
      </dgm:t>
    </dgm:pt>
    <dgm:pt modelId="{7FDC4F9F-4742-4E53-9124-099D09F9495F}" type="sibTrans" cxnId="{8FBD405B-1D42-42D0-A92A-61592B9C3B84}">
      <dgm:prSet/>
      <dgm:spPr/>
      <dgm:t>
        <a:bodyPr/>
        <a:lstStyle/>
        <a:p>
          <a:endParaRPr lang="en-US" sz="2400"/>
        </a:p>
      </dgm:t>
    </dgm:pt>
    <dgm:pt modelId="{A9E9A136-7AF6-4B92-B8CC-C17E4067CE30}">
      <dgm:prSet custT="1"/>
      <dgm:spPr>
        <a:solidFill>
          <a:srgbClr val="00A19A"/>
        </a:solidFill>
      </dgm:spPr>
      <dgm:t>
        <a:bodyPr/>
        <a:lstStyle/>
        <a:p>
          <a:r>
            <a:rPr lang="en-US" sz="2400" dirty="0"/>
            <a:t>Task 3: Uniform Standards and Toolbox Development</a:t>
          </a:r>
        </a:p>
      </dgm:t>
    </dgm:pt>
    <dgm:pt modelId="{C64473FE-BF51-4345-8D5D-F8132957CEAE}" type="parTrans" cxnId="{471170BE-4015-456E-BAFA-D5AF8AFE46C1}">
      <dgm:prSet/>
      <dgm:spPr/>
      <dgm:t>
        <a:bodyPr/>
        <a:lstStyle/>
        <a:p>
          <a:endParaRPr lang="en-US" sz="2400"/>
        </a:p>
      </dgm:t>
    </dgm:pt>
    <dgm:pt modelId="{821D2366-19D6-49D7-9E38-CBEB2465FD3B}" type="sibTrans" cxnId="{471170BE-4015-456E-BAFA-D5AF8AFE46C1}">
      <dgm:prSet/>
      <dgm:spPr/>
      <dgm:t>
        <a:bodyPr/>
        <a:lstStyle/>
        <a:p>
          <a:endParaRPr lang="en-US" sz="2400"/>
        </a:p>
      </dgm:t>
    </dgm:pt>
    <dgm:pt modelId="{A7348256-E893-4878-A600-637B2166F890}">
      <dgm:prSet custT="1"/>
      <dgm:spPr>
        <a:solidFill>
          <a:srgbClr val="595854"/>
        </a:solidFill>
      </dgm:spPr>
      <dgm:t>
        <a:bodyPr/>
        <a:lstStyle/>
        <a:p>
          <a:r>
            <a:rPr lang="en-US" sz="2400" dirty="0"/>
            <a:t>Task 4: Future Demand Assessment</a:t>
          </a:r>
        </a:p>
      </dgm:t>
    </dgm:pt>
    <dgm:pt modelId="{76FCFB74-998D-49D1-9CA0-7EAB914E3683}" type="parTrans" cxnId="{0774715C-F5AA-4A63-BBFE-6559DE285E78}">
      <dgm:prSet/>
      <dgm:spPr/>
      <dgm:t>
        <a:bodyPr/>
        <a:lstStyle/>
        <a:p>
          <a:endParaRPr lang="en-US" sz="2400"/>
        </a:p>
      </dgm:t>
    </dgm:pt>
    <dgm:pt modelId="{D466E4B8-DE98-45BD-9629-86F1F5DED0F8}" type="sibTrans" cxnId="{0774715C-F5AA-4A63-BBFE-6559DE285E78}">
      <dgm:prSet/>
      <dgm:spPr/>
      <dgm:t>
        <a:bodyPr/>
        <a:lstStyle/>
        <a:p>
          <a:endParaRPr lang="en-US" sz="2400"/>
        </a:p>
      </dgm:t>
    </dgm:pt>
    <dgm:pt modelId="{906E2D35-9D7C-4155-9B7E-6D31C0C8B60A}">
      <dgm:prSet custT="1"/>
      <dgm:spPr>
        <a:solidFill>
          <a:srgbClr val="595854"/>
        </a:solidFill>
      </dgm:spPr>
      <dgm:t>
        <a:bodyPr/>
        <a:lstStyle/>
        <a:p>
          <a:r>
            <a:rPr lang="en-US" sz="2400"/>
            <a:t>Task 5: Public Outreach, Stakeholder Meetings, and Presentations</a:t>
          </a:r>
        </a:p>
      </dgm:t>
    </dgm:pt>
    <dgm:pt modelId="{524E62EE-07E6-4D06-B112-8250982CD841}" type="parTrans" cxnId="{A30CB13E-9550-4063-9688-72DEC1F2765E}">
      <dgm:prSet/>
      <dgm:spPr/>
      <dgm:t>
        <a:bodyPr/>
        <a:lstStyle/>
        <a:p>
          <a:endParaRPr lang="en-US" sz="2400"/>
        </a:p>
      </dgm:t>
    </dgm:pt>
    <dgm:pt modelId="{72F64D7B-FEEB-4FAD-A600-1606D789B532}" type="sibTrans" cxnId="{A30CB13E-9550-4063-9688-72DEC1F2765E}">
      <dgm:prSet/>
      <dgm:spPr/>
      <dgm:t>
        <a:bodyPr/>
        <a:lstStyle/>
        <a:p>
          <a:endParaRPr lang="en-US" sz="2400"/>
        </a:p>
      </dgm:t>
    </dgm:pt>
    <dgm:pt modelId="{15DE8ECF-5DC1-4876-99D7-C80BC952BBAA}">
      <dgm:prSet custT="1"/>
      <dgm:spPr>
        <a:solidFill>
          <a:srgbClr val="595854"/>
        </a:solidFill>
      </dgm:spPr>
      <dgm:t>
        <a:bodyPr/>
        <a:lstStyle/>
        <a:p>
          <a:r>
            <a:rPr lang="en-US" sz="2400"/>
            <a:t>Task 6: Policy Framework</a:t>
          </a:r>
        </a:p>
      </dgm:t>
    </dgm:pt>
    <dgm:pt modelId="{3AD01AC1-A345-451A-9D06-CED3CA2EFAA2}" type="parTrans" cxnId="{4F1900A9-AAD3-467E-A26E-F48095935C5A}">
      <dgm:prSet/>
      <dgm:spPr/>
      <dgm:t>
        <a:bodyPr/>
        <a:lstStyle/>
        <a:p>
          <a:endParaRPr lang="en-US" sz="2400"/>
        </a:p>
      </dgm:t>
    </dgm:pt>
    <dgm:pt modelId="{1D1D7C18-F300-47C5-982F-42A3818A82C5}" type="sibTrans" cxnId="{4F1900A9-AAD3-467E-A26E-F48095935C5A}">
      <dgm:prSet/>
      <dgm:spPr/>
      <dgm:t>
        <a:bodyPr/>
        <a:lstStyle/>
        <a:p>
          <a:endParaRPr lang="en-US" sz="2400"/>
        </a:p>
      </dgm:t>
    </dgm:pt>
    <dgm:pt modelId="{493AE94B-7289-42E5-97A8-D5309EDD3455}">
      <dgm:prSet custT="1"/>
      <dgm:spPr>
        <a:solidFill>
          <a:srgbClr val="595854"/>
        </a:solidFill>
      </dgm:spPr>
      <dgm:t>
        <a:bodyPr/>
        <a:lstStyle/>
        <a:p>
          <a:r>
            <a:rPr lang="en-US" sz="2400"/>
            <a:t>Task 7: Proposed Facilities and Improvements</a:t>
          </a:r>
        </a:p>
      </dgm:t>
    </dgm:pt>
    <dgm:pt modelId="{84C08810-579D-4E72-B101-5498E43C64C1}" type="parTrans" cxnId="{B953A59C-BF0A-4458-B93C-DA8208D025D1}">
      <dgm:prSet/>
      <dgm:spPr/>
      <dgm:t>
        <a:bodyPr/>
        <a:lstStyle/>
        <a:p>
          <a:endParaRPr lang="en-US" sz="2400"/>
        </a:p>
      </dgm:t>
    </dgm:pt>
    <dgm:pt modelId="{1C5134DF-F16B-461D-9C13-13902CDB1EBB}" type="sibTrans" cxnId="{B953A59C-BF0A-4458-B93C-DA8208D025D1}">
      <dgm:prSet/>
      <dgm:spPr/>
      <dgm:t>
        <a:bodyPr/>
        <a:lstStyle/>
        <a:p>
          <a:endParaRPr lang="en-US" sz="2400"/>
        </a:p>
      </dgm:t>
    </dgm:pt>
    <dgm:pt modelId="{B99099BD-D226-4164-9CA7-3EF276C7D723}">
      <dgm:prSet custT="1"/>
      <dgm:spPr>
        <a:solidFill>
          <a:srgbClr val="595854"/>
        </a:solidFill>
      </dgm:spPr>
      <dgm:t>
        <a:bodyPr/>
        <a:lstStyle/>
        <a:p>
          <a:r>
            <a:rPr lang="en-US" sz="2400"/>
            <a:t>Task 8: Implementation and Funding Plan</a:t>
          </a:r>
        </a:p>
      </dgm:t>
    </dgm:pt>
    <dgm:pt modelId="{F0CADAAF-D881-4C88-8388-F9FF04DF87EE}" type="parTrans" cxnId="{2C3A9D22-D12B-46D5-9437-2629DC8A263A}">
      <dgm:prSet/>
      <dgm:spPr/>
      <dgm:t>
        <a:bodyPr/>
        <a:lstStyle/>
        <a:p>
          <a:endParaRPr lang="en-US" sz="2400"/>
        </a:p>
      </dgm:t>
    </dgm:pt>
    <dgm:pt modelId="{52BC3016-EC29-4EA5-932E-57DFADC2378F}" type="sibTrans" cxnId="{2C3A9D22-D12B-46D5-9437-2629DC8A263A}">
      <dgm:prSet/>
      <dgm:spPr/>
      <dgm:t>
        <a:bodyPr/>
        <a:lstStyle/>
        <a:p>
          <a:endParaRPr lang="en-US" sz="2400"/>
        </a:p>
      </dgm:t>
    </dgm:pt>
    <dgm:pt modelId="{1798708F-1078-4A60-AA79-8EB2F3FDD995}">
      <dgm:prSet custT="1"/>
      <dgm:spPr>
        <a:solidFill>
          <a:srgbClr val="595854"/>
        </a:solidFill>
      </dgm:spPr>
      <dgm:t>
        <a:bodyPr/>
        <a:lstStyle/>
        <a:p>
          <a:r>
            <a:rPr lang="en-US" sz="2400"/>
            <a:t>Task 9: Document for Plan Approval and Adoption</a:t>
          </a:r>
        </a:p>
      </dgm:t>
    </dgm:pt>
    <dgm:pt modelId="{365C41AC-B110-4358-9685-FB288EF032C4}" type="parTrans" cxnId="{A9DD9884-F702-459E-8401-38101CCA9D31}">
      <dgm:prSet/>
      <dgm:spPr/>
      <dgm:t>
        <a:bodyPr/>
        <a:lstStyle/>
        <a:p>
          <a:endParaRPr lang="en-US" sz="2400"/>
        </a:p>
      </dgm:t>
    </dgm:pt>
    <dgm:pt modelId="{974173C9-DAA6-46C9-8002-DD08C4294510}" type="sibTrans" cxnId="{A9DD9884-F702-459E-8401-38101CCA9D31}">
      <dgm:prSet/>
      <dgm:spPr/>
      <dgm:t>
        <a:bodyPr/>
        <a:lstStyle/>
        <a:p>
          <a:endParaRPr lang="en-US" sz="2400"/>
        </a:p>
      </dgm:t>
    </dgm:pt>
    <dgm:pt modelId="{CC0346DC-840B-4E3F-86C1-1F2C6FD516D6}">
      <dgm:prSet custT="1"/>
      <dgm:spPr>
        <a:solidFill>
          <a:schemeClr val="bg1"/>
        </a:solidFill>
      </dgm:spPr>
      <dgm:t>
        <a:bodyPr/>
        <a:lstStyle/>
        <a:p>
          <a:endParaRPr lang="en-US" sz="2400"/>
        </a:p>
      </dgm:t>
    </dgm:pt>
    <dgm:pt modelId="{83E2B2FE-26D1-40E3-AE02-6E3EE5593CDE}" type="parTrans" cxnId="{EFD1A946-C977-4DA6-B5B2-AB39F85E1F82}">
      <dgm:prSet/>
      <dgm:spPr/>
      <dgm:t>
        <a:bodyPr/>
        <a:lstStyle/>
        <a:p>
          <a:endParaRPr lang="en-US" sz="2400"/>
        </a:p>
      </dgm:t>
    </dgm:pt>
    <dgm:pt modelId="{9979999F-EB6E-44D2-A4C5-E108CEAA2509}" type="sibTrans" cxnId="{EFD1A946-C977-4DA6-B5B2-AB39F85E1F82}">
      <dgm:prSet/>
      <dgm:spPr/>
      <dgm:t>
        <a:bodyPr/>
        <a:lstStyle/>
        <a:p>
          <a:endParaRPr lang="en-US" sz="2400"/>
        </a:p>
      </dgm:t>
    </dgm:pt>
    <dgm:pt modelId="{9E0060FD-DA34-49F9-BD0F-DF784651E30B}" type="pres">
      <dgm:prSet presAssocID="{6B0A08BC-C186-4348-B4B0-7BA98A01C422}" presName="linear" presStyleCnt="0">
        <dgm:presLayoutVars>
          <dgm:animLvl val="lvl"/>
          <dgm:resizeHandles val="exact"/>
        </dgm:presLayoutVars>
      </dgm:prSet>
      <dgm:spPr/>
    </dgm:pt>
    <dgm:pt modelId="{B1860C86-41AC-4CE4-923A-034A3C57FEEC}" type="pres">
      <dgm:prSet presAssocID="{4750D918-29D5-47B7-BB59-DE0787DD9B19}" presName="parentText" presStyleLbl="node1" presStyleIdx="0" presStyleCnt="10">
        <dgm:presLayoutVars>
          <dgm:chMax val="0"/>
          <dgm:bulletEnabled val="1"/>
        </dgm:presLayoutVars>
      </dgm:prSet>
      <dgm:spPr/>
    </dgm:pt>
    <dgm:pt modelId="{2C615631-522D-43D6-B266-164CF802B2E6}" type="pres">
      <dgm:prSet presAssocID="{38453B6E-7174-40C1-9BE3-131720E80E47}" presName="spacer" presStyleCnt="0"/>
      <dgm:spPr/>
    </dgm:pt>
    <dgm:pt modelId="{58455F54-EBD2-4300-B3ED-3171EB3C66E8}" type="pres">
      <dgm:prSet presAssocID="{15B7BFF1-E63D-4BB6-B322-CFA39CC7C123}" presName="parentText" presStyleLbl="node1" presStyleIdx="1" presStyleCnt="10">
        <dgm:presLayoutVars>
          <dgm:chMax val="0"/>
          <dgm:bulletEnabled val="1"/>
        </dgm:presLayoutVars>
      </dgm:prSet>
      <dgm:spPr/>
    </dgm:pt>
    <dgm:pt modelId="{94DB3742-3AEE-4378-8DA1-F45EEE6CC693}" type="pres">
      <dgm:prSet presAssocID="{7FDC4F9F-4742-4E53-9124-099D09F9495F}" presName="spacer" presStyleCnt="0"/>
      <dgm:spPr/>
    </dgm:pt>
    <dgm:pt modelId="{0866BFC9-B093-4477-98C8-3C53A02B8190}" type="pres">
      <dgm:prSet presAssocID="{A9E9A136-7AF6-4B92-B8CC-C17E4067CE30}" presName="parentText" presStyleLbl="node1" presStyleIdx="2" presStyleCnt="10">
        <dgm:presLayoutVars>
          <dgm:chMax val="0"/>
          <dgm:bulletEnabled val="1"/>
        </dgm:presLayoutVars>
      </dgm:prSet>
      <dgm:spPr/>
    </dgm:pt>
    <dgm:pt modelId="{98F8737A-8BFC-470C-B14F-889FAFA92E58}" type="pres">
      <dgm:prSet presAssocID="{821D2366-19D6-49D7-9E38-CBEB2465FD3B}" presName="spacer" presStyleCnt="0"/>
      <dgm:spPr/>
    </dgm:pt>
    <dgm:pt modelId="{585AD402-EC9A-4B42-A600-5A94A019B7D0}" type="pres">
      <dgm:prSet presAssocID="{CC0346DC-840B-4E3F-86C1-1F2C6FD516D6}" presName="parentText" presStyleLbl="node1" presStyleIdx="3" presStyleCnt="10">
        <dgm:presLayoutVars>
          <dgm:chMax val="0"/>
          <dgm:bulletEnabled val="1"/>
        </dgm:presLayoutVars>
      </dgm:prSet>
      <dgm:spPr/>
    </dgm:pt>
    <dgm:pt modelId="{9A7100F6-28B5-4249-B055-9A20D7F6B1A2}" type="pres">
      <dgm:prSet presAssocID="{9979999F-EB6E-44D2-A4C5-E108CEAA2509}" presName="spacer" presStyleCnt="0"/>
      <dgm:spPr/>
    </dgm:pt>
    <dgm:pt modelId="{6D4DEBD0-32D5-4206-9C7F-3058C3DE9243}" type="pres">
      <dgm:prSet presAssocID="{A7348256-E893-4878-A600-637B2166F890}" presName="parentText" presStyleLbl="node1" presStyleIdx="4" presStyleCnt="10">
        <dgm:presLayoutVars>
          <dgm:chMax val="0"/>
          <dgm:bulletEnabled val="1"/>
        </dgm:presLayoutVars>
      </dgm:prSet>
      <dgm:spPr/>
    </dgm:pt>
    <dgm:pt modelId="{AD45E345-5A46-441D-B5FC-98D628888E2F}" type="pres">
      <dgm:prSet presAssocID="{D466E4B8-DE98-45BD-9629-86F1F5DED0F8}" presName="spacer" presStyleCnt="0"/>
      <dgm:spPr/>
    </dgm:pt>
    <dgm:pt modelId="{7D922A08-056C-4B2D-85CD-3B2050F3EBB9}" type="pres">
      <dgm:prSet presAssocID="{906E2D35-9D7C-4155-9B7E-6D31C0C8B60A}" presName="parentText" presStyleLbl="node1" presStyleIdx="5" presStyleCnt="10">
        <dgm:presLayoutVars>
          <dgm:chMax val="0"/>
          <dgm:bulletEnabled val="1"/>
        </dgm:presLayoutVars>
      </dgm:prSet>
      <dgm:spPr/>
    </dgm:pt>
    <dgm:pt modelId="{08323C0D-4FFE-4E85-9425-9DBAC043DC9C}" type="pres">
      <dgm:prSet presAssocID="{72F64D7B-FEEB-4FAD-A600-1606D789B532}" presName="spacer" presStyleCnt="0"/>
      <dgm:spPr/>
    </dgm:pt>
    <dgm:pt modelId="{14722DC6-46D2-4437-A406-DF71869CE2D9}" type="pres">
      <dgm:prSet presAssocID="{15DE8ECF-5DC1-4876-99D7-C80BC952BBAA}" presName="parentText" presStyleLbl="node1" presStyleIdx="6" presStyleCnt="10">
        <dgm:presLayoutVars>
          <dgm:chMax val="0"/>
          <dgm:bulletEnabled val="1"/>
        </dgm:presLayoutVars>
      </dgm:prSet>
      <dgm:spPr/>
    </dgm:pt>
    <dgm:pt modelId="{A6237C2E-A8AC-4084-B117-13D515586877}" type="pres">
      <dgm:prSet presAssocID="{1D1D7C18-F300-47C5-982F-42A3818A82C5}" presName="spacer" presStyleCnt="0"/>
      <dgm:spPr/>
    </dgm:pt>
    <dgm:pt modelId="{21DD3D4F-8767-43C2-A50C-F245C7B0FCBE}" type="pres">
      <dgm:prSet presAssocID="{493AE94B-7289-42E5-97A8-D5309EDD3455}" presName="parentText" presStyleLbl="node1" presStyleIdx="7" presStyleCnt="10">
        <dgm:presLayoutVars>
          <dgm:chMax val="0"/>
          <dgm:bulletEnabled val="1"/>
        </dgm:presLayoutVars>
      </dgm:prSet>
      <dgm:spPr/>
    </dgm:pt>
    <dgm:pt modelId="{3A317CA0-33EF-4D94-97CD-49828BFD5DE0}" type="pres">
      <dgm:prSet presAssocID="{1C5134DF-F16B-461D-9C13-13902CDB1EBB}" presName="spacer" presStyleCnt="0"/>
      <dgm:spPr/>
    </dgm:pt>
    <dgm:pt modelId="{8EE7CE65-7DBA-4C6A-88A9-5A739B4BC259}" type="pres">
      <dgm:prSet presAssocID="{B99099BD-D226-4164-9CA7-3EF276C7D723}" presName="parentText" presStyleLbl="node1" presStyleIdx="8" presStyleCnt="10">
        <dgm:presLayoutVars>
          <dgm:chMax val="0"/>
          <dgm:bulletEnabled val="1"/>
        </dgm:presLayoutVars>
      </dgm:prSet>
      <dgm:spPr/>
    </dgm:pt>
    <dgm:pt modelId="{4A549570-2DFF-4E06-B74C-C8F4AF7E0658}" type="pres">
      <dgm:prSet presAssocID="{52BC3016-EC29-4EA5-932E-57DFADC2378F}" presName="spacer" presStyleCnt="0"/>
      <dgm:spPr/>
    </dgm:pt>
    <dgm:pt modelId="{0929F8B3-AFE9-442F-B972-CA64FF84BA85}" type="pres">
      <dgm:prSet presAssocID="{1798708F-1078-4A60-AA79-8EB2F3FDD995}" presName="parentText" presStyleLbl="node1" presStyleIdx="9" presStyleCnt="10">
        <dgm:presLayoutVars>
          <dgm:chMax val="0"/>
          <dgm:bulletEnabled val="1"/>
        </dgm:presLayoutVars>
      </dgm:prSet>
      <dgm:spPr/>
    </dgm:pt>
  </dgm:ptLst>
  <dgm:cxnLst>
    <dgm:cxn modelId="{B8E94709-23C4-4F4A-A44F-97B57B2E5645}" type="presOf" srcId="{1798708F-1078-4A60-AA79-8EB2F3FDD995}" destId="{0929F8B3-AFE9-442F-B972-CA64FF84BA85}" srcOrd="0" destOrd="0" presId="urn:microsoft.com/office/officeart/2005/8/layout/vList2"/>
    <dgm:cxn modelId="{94BD501B-7A2E-42F6-83C6-AD59EA743D50}" type="presOf" srcId="{15B7BFF1-E63D-4BB6-B322-CFA39CC7C123}" destId="{58455F54-EBD2-4300-B3ED-3171EB3C66E8}" srcOrd="0" destOrd="0" presId="urn:microsoft.com/office/officeart/2005/8/layout/vList2"/>
    <dgm:cxn modelId="{2C3A9D22-D12B-46D5-9437-2629DC8A263A}" srcId="{6B0A08BC-C186-4348-B4B0-7BA98A01C422}" destId="{B99099BD-D226-4164-9CA7-3EF276C7D723}" srcOrd="8" destOrd="0" parTransId="{F0CADAAF-D881-4C88-8388-F9FF04DF87EE}" sibTransId="{52BC3016-EC29-4EA5-932E-57DFADC2378F}"/>
    <dgm:cxn modelId="{A30CB13E-9550-4063-9688-72DEC1F2765E}" srcId="{6B0A08BC-C186-4348-B4B0-7BA98A01C422}" destId="{906E2D35-9D7C-4155-9B7E-6D31C0C8B60A}" srcOrd="5" destOrd="0" parTransId="{524E62EE-07E6-4D06-B112-8250982CD841}" sibTransId="{72F64D7B-FEEB-4FAD-A600-1606D789B532}"/>
    <dgm:cxn modelId="{8FBD405B-1D42-42D0-A92A-61592B9C3B84}" srcId="{6B0A08BC-C186-4348-B4B0-7BA98A01C422}" destId="{15B7BFF1-E63D-4BB6-B322-CFA39CC7C123}" srcOrd="1" destOrd="0" parTransId="{A5CC4600-F78E-42A1-8D86-9407C9CCA2DE}" sibTransId="{7FDC4F9F-4742-4E53-9124-099D09F9495F}"/>
    <dgm:cxn modelId="{0774715C-F5AA-4A63-BBFE-6559DE285E78}" srcId="{6B0A08BC-C186-4348-B4B0-7BA98A01C422}" destId="{A7348256-E893-4878-A600-637B2166F890}" srcOrd="4" destOrd="0" parTransId="{76FCFB74-998D-49D1-9CA0-7EAB914E3683}" sibTransId="{D466E4B8-DE98-45BD-9629-86F1F5DED0F8}"/>
    <dgm:cxn modelId="{EFD1A946-C977-4DA6-B5B2-AB39F85E1F82}" srcId="{6B0A08BC-C186-4348-B4B0-7BA98A01C422}" destId="{CC0346DC-840B-4E3F-86C1-1F2C6FD516D6}" srcOrd="3" destOrd="0" parTransId="{83E2B2FE-26D1-40E3-AE02-6E3EE5593CDE}" sibTransId="{9979999F-EB6E-44D2-A4C5-E108CEAA2509}"/>
    <dgm:cxn modelId="{DB500A47-A767-482B-A686-F7F2C5FACDEB}" srcId="{6B0A08BC-C186-4348-B4B0-7BA98A01C422}" destId="{4750D918-29D5-47B7-BB59-DE0787DD9B19}" srcOrd="0" destOrd="0" parTransId="{A18EED42-B509-44F5-B698-DCEBB36699F3}" sibTransId="{38453B6E-7174-40C1-9BE3-131720E80E47}"/>
    <dgm:cxn modelId="{5266E06F-32B5-4912-BF14-C9686082DF20}" type="presOf" srcId="{493AE94B-7289-42E5-97A8-D5309EDD3455}" destId="{21DD3D4F-8767-43C2-A50C-F245C7B0FCBE}" srcOrd="0" destOrd="0" presId="urn:microsoft.com/office/officeart/2005/8/layout/vList2"/>
    <dgm:cxn modelId="{85D6DB70-DB9B-4140-839E-E94682ACE940}" type="presOf" srcId="{6B0A08BC-C186-4348-B4B0-7BA98A01C422}" destId="{9E0060FD-DA34-49F9-BD0F-DF784651E30B}" srcOrd="0" destOrd="0" presId="urn:microsoft.com/office/officeart/2005/8/layout/vList2"/>
    <dgm:cxn modelId="{1162617F-991C-4E83-9787-2437CE33B8DE}" type="presOf" srcId="{CC0346DC-840B-4E3F-86C1-1F2C6FD516D6}" destId="{585AD402-EC9A-4B42-A600-5A94A019B7D0}" srcOrd="0" destOrd="0" presId="urn:microsoft.com/office/officeart/2005/8/layout/vList2"/>
    <dgm:cxn modelId="{A9DD9884-F702-459E-8401-38101CCA9D31}" srcId="{6B0A08BC-C186-4348-B4B0-7BA98A01C422}" destId="{1798708F-1078-4A60-AA79-8EB2F3FDD995}" srcOrd="9" destOrd="0" parTransId="{365C41AC-B110-4358-9685-FB288EF032C4}" sibTransId="{974173C9-DAA6-46C9-8002-DD08C4294510}"/>
    <dgm:cxn modelId="{3AEC6F85-F9E9-46B3-9468-509F8A4374A1}" type="presOf" srcId="{15DE8ECF-5DC1-4876-99D7-C80BC952BBAA}" destId="{14722DC6-46D2-4437-A406-DF71869CE2D9}" srcOrd="0" destOrd="0" presId="urn:microsoft.com/office/officeart/2005/8/layout/vList2"/>
    <dgm:cxn modelId="{B953A59C-BF0A-4458-B93C-DA8208D025D1}" srcId="{6B0A08BC-C186-4348-B4B0-7BA98A01C422}" destId="{493AE94B-7289-42E5-97A8-D5309EDD3455}" srcOrd="7" destOrd="0" parTransId="{84C08810-579D-4E72-B101-5498E43C64C1}" sibTransId="{1C5134DF-F16B-461D-9C13-13902CDB1EBB}"/>
    <dgm:cxn modelId="{4F1900A9-AAD3-467E-A26E-F48095935C5A}" srcId="{6B0A08BC-C186-4348-B4B0-7BA98A01C422}" destId="{15DE8ECF-5DC1-4876-99D7-C80BC952BBAA}" srcOrd="6" destOrd="0" parTransId="{3AD01AC1-A345-451A-9D06-CED3CA2EFAA2}" sibTransId="{1D1D7C18-F300-47C5-982F-42A3818A82C5}"/>
    <dgm:cxn modelId="{DD7ADEAC-B835-4EA2-AD90-EDBB70151470}" type="presOf" srcId="{4750D918-29D5-47B7-BB59-DE0787DD9B19}" destId="{B1860C86-41AC-4CE4-923A-034A3C57FEEC}" srcOrd="0" destOrd="0" presId="urn:microsoft.com/office/officeart/2005/8/layout/vList2"/>
    <dgm:cxn modelId="{471170BE-4015-456E-BAFA-D5AF8AFE46C1}" srcId="{6B0A08BC-C186-4348-B4B0-7BA98A01C422}" destId="{A9E9A136-7AF6-4B92-B8CC-C17E4067CE30}" srcOrd="2" destOrd="0" parTransId="{C64473FE-BF51-4345-8D5D-F8132957CEAE}" sibTransId="{821D2366-19D6-49D7-9E38-CBEB2465FD3B}"/>
    <dgm:cxn modelId="{516A9FCC-4EF6-468A-A714-2ECB5CD3BB65}" type="presOf" srcId="{A9E9A136-7AF6-4B92-B8CC-C17E4067CE30}" destId="{0866BFC9-B093-4477-98C8-3C53A02B8190}" srcOrd="0" destOrd="0" presId="urn:microsoft.com/office/officeart/2005/8/layout/vList2"/>
    <dgm:cxn modelId="{C96F75E3-6EA9-4C77-B923-B5E19291C002}" type="presOf" srcId="{906E2D35-9D7C-4155-9B7E-6D31C0C8B60A}" destId="{7D922A08-056C-4B2D-85CD-3B2050F3EBB9}" srcOrd="0" destOrd="0" presId="urn:microsoft.com/office/officeart/2005/8/layout/vList2"/>
    <dgm:cxn modelId="{831976F4-431D-462C-BEE5-92C597EFC344}" type="presOf" srcId="{A7348256-E893-4878-A600-637B2166F890}" destId="{6D4DEBD0-32D5-4206-9C7F-3058C3DE9243}" srcOrd="0" destOrd="0" presId="urn:microsoft.com/office/officeart/2005/8/layout/vList2"/>
    <dgm:cxn modelId="{812DB5FE-93EE-42C6-9EC8-C82B0684806A}" type="presOf" srcId="{B99099BD-D226-4164-9CA7-3EF276C7D723}" destId="{8EE7CE65-7DBA-4C6A-88A9-5A739B4BC259}" srcOrd="0" destOrd="0" presId="urn:microsoft.com/office/officeart/2005/8/layout/vList2"/>
    <dgm:cxn modelId="{48A5FA26-48C0-41E8-B5BB-74ED60603077}" type="presParOf" srcId="{9E0060FD-DA34-49F9-BD0F-DF784651E30B}" destId="{B1860C86-41AC-4CE4-923A-034A3C57FEEC}" srcOrd="0" destOrd="0" presId="urn:microsoft.com/office/officeart/2005/8/layout/vList2"/>
    <dgm:cxn modelId="{D69DA762-A6CE-4F8C-818B-5254B18C74B3}" type="presParOf" srcId="{9E0060FD-DA34-49F9-BD0F-DF784651E30B}" destId="{2C615631-522D-43D6-B266-164CF802B2E6}" srcOrd="1" destOrd="0" presId="urn:microsoft.com/office/officeart/2005/8/layout/vList2"/>
    <dgm:cxn modelId="{831725DE-7F39-48D9-85FB-2CF8B1C1A48C}" type="presParOf" srcId="{9E0060FD-DA34-49F9-BD0F-DF784651E30B}" destId="{58455F54-EBD2-4300-B3ED-3171EB3C66E8}" srcOrd="2" destOrd="0" presId="urn:microsoft.com/office/officeart/2005/8/layout/vList2"/>
    <dgm:cxn modelId="{928BB319-2A47-42C5-B2E9-702F89384659}" type="presParOf" srcId="{9E0060FD-DA34-49F9-BD0F-DF784651E30B}" destId="{94DB3742-3AEE-4378-8DA1-F45EEE6CC693}" srcOrd="3" destOrd="0" presId="urn:microsoft.com/office/officeart/2005/8/layout/vList2"/>
    <dgm:cxn modelId="{D241B824-31E8-4674-B9EE-36AAE73B0659}" type="presParOf" srcId="{9E0060FD-DA34-49F9-BD0F-DF784651E30B}" destId="{0866BFC9-B093-4477-98C8-3C53A02B8190}" srcOrd="4" destOrd="0" presId="urn:microsoft.com/office/officeart/2005/8/layout/vList2"/>
    <dgm:cxn modelId="{A869BA2E-9E49-43E1-9EC6-8867C70F9D91}" type="presParOf" srcId="{9E0060FD-DA34-49F9-BD0F-DF784651E30B}" destId="{98F8737A-8BFC-470C-B14F-889FAFA92E58}" srcOrd="5" destOrd="0" presId="urn:microsoft.com/office/officeart/2005/8/layout/vList2"/>
    <dgm:cxn modelId="{B07AE1A4-E9B0-4DCB-8C2D-66AF5CA4F84A}" type="presParOf" srcId="{9E0060FD-DA34-49F9-BD0F-DF784651E30B}" destId="{585AD402-EC9A-4B42-A600-5A94A019B7D0}" srcOrd="6" destOrd="0" presId="urn:microsoft.com/office/officeart/2005/8/layout/vList2"/>
    <dgm:cxn modelId="{4C166060-90A4-410A-A773-C26782709BB4}" type="presParOf" srcId="{9E0060FD-DA34-49F9-BD0F-DF784651E30B}" destId="{9A7100F6-28B5-4249-B055-9A20D7F6B1A2}" srcOrd="7" destOrd="0" presId="urn:microsoft.com/office/officeart/2005/8/layout/vList2"/>
    <dgm:cxn modelId="{43BFC4C4-189A-4A28-957A-7C71BF2FFB38}" type="presParOf" srcId="{9E0060FD-DA34-49F9-BD0F-DF784651E30B}" destId="{6D4DEBD0-32D5-4206-9C7F-3058C3DE9243}" srcOrd="8" destOrd="0" presId="urn:microsoft.com/office/officeart/2005/8/layout/vList2"/>
    <dgm:cxn modelId="{14D16C94-846B-42D7-BE4F-61E54614D7B3}" type="presParOf" srcId="{9E0060FD-DA34-49F9-BD0F-DF784651E30B}" destId="{AD45E345-5A46-441D-B5FC-98D628888E2F}" srcOrd="9" destOrd="0" presId="urn:microsoft.com/office/officeart/2005/8/layout/vList2"/>
    <dgm:cxn modelId="{EF655601-29E6-4EB0-AAF3-582B6306124B}" type="presParOf" srcId="{9E0060FD-DA34-49F9-BD0F-DF784651E30B}" destId="{7D922A08-056C-4B2D-85CD-3B2050F3EBB9}" srcOrd="10" destOrd="0" presId="urn:microsoft.com/office/officeart/2005/8/layout/vList2"/>
    <dgm:cxn modelId="{38DF809C-E231-4F6D-9936-A7BB3E674D61}" type="presParOf" srcId="{9E0060FD-DA34-49F9-BD0F-DF784651E30B}" destId="{08323C0D-4FFE-4E85-9425-9DBAC043DC9C}" srcOrd="11" destOrd="0" presId="urn:microsoft.com/office/officeart/2005/8/layout/vList2"/>
    <dgm:cxn modelId="{B7E5D572-D939-4A2C-97D0-8BD2972F6154}" type="presParOf" srcId="{9E0060FD-DA34-49F9-BD0F-DF784651E30B}" destId="{14722DC6-46D2-4437-A406-DF71869CE2D9}" srcOrd="12" destOrd="0" presId="urn:microsoft.com/office/officeart/2005/8/layout/vList2"/>
    <dgm:cxn modelId="{40E17D31-F1D8-4885-916A-6C908CAC90FF}" type="presParOf" srcId="{9E0060FD-DA34-49F9-BD0F-DF784651E30B}" destId="{A6237C2E-A8AC-4084-B117-13D515586877}" srcOrd="13" destOrd="0" presId="urn:microsoft.com/office/officeart/2005/8/layout/vList2"/>
    <dgm:cxn modelId="{98F31206-5B2F-452C-B664-9142D851A8AC}" type="presParOf" srcId="{9E0060FD-DA34-49F9-BD0F-DF784651E30B}" destId="{21DD3D4F-8767-43C2-A50C-F245C7B0FCBE}" srcOrd="14" destOrd="0" presId="urn:microsoft.com/office/officeart/2005/8/layout/vList2"/>
    <dgm:cxn modelId="{A0456691-7FCA-4E80-ABA8-467517327B54}" type="presParOf" srcId="{9E0060FD-DA34-49F9-BD0F-DF784651E30B}" destId="{3A317CA0-33EF-4D94-97CD-49828BFD5DE0}" srcOrd="15" destOrd="0" presId="urn:microsoft.com/office/officeart/2005/8/layout/vList2"/>
    <dgm:cxn modelId="{E8BDEA32-4AF7-4D28-8756-38DDE25606F7}" type="presParOf" srcId="{9E0060FD-DA34-49F9-BD0F-DF784651E30B}" destId="{8EE7CE65-7DBA-4C6A-88A9-5A739B4BC259}" srcOrd="16" destOrd="0" presId="urn:microsoft.com/office/officeart/2005/8/layout/vList2"/>
    <dgm:cxn modelId="{16B93BCD-A3F5-4301-A0FC-5382D49DE110}" type="presParOf" srcId="{9E0060FD-DA34-49F9-BD0F-DF784651E30B}" destId="{4A549570-2DFF-4E06-B74C-C8F4AF7E0658}" srcOrd="17" destOrd="0" presId="urn:microsoft.com/office/officeart/2005/8/layout/vList2"/>
    <dgm:cxn modelId="{FEA6DB2C-CFBA-4536-B6C8-03BD8F9400DD}" type="presParOf" srcId="{9E0060FD-DA34-49F9-BD0F-DF784651E30B}" destId="{0929F8B3-AFE9-442F-B972-CA64FF84BA85}"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60C86-41AC-4CE4-923A-034A3C57FEEC}">
      <dsp:nvSpPr>
        <dsp:cNvPr id="0" name=""/>
        <dsp:cNvSpPr/>
      </dsp:nvSpPr>
      <dsp:spPr>
        <a:xfrm>
          <a:off x="0" y="1036"/>
          <a:ext cx="11699874" cy="472753"/>
        </a:xfrm>
        <a:prstGeom prst="roundRect">
          <a:avLst/>
        </a:prstGeom>
        <a:solidFill>
          <a:srgbClr val="00A1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Task 1: Project Kick-off and Local Landscape</a:t>
          </a:r>
        </a:p>
      </dsp:txBody>
      <dsp:txXfrm>
        <a:off x="23078" y="24114"/>
        <a:ext cx="11653718" cy="426597"/>
      </dsp:txXfrm>
    </dsp:sp>
    <dsp:sp modelId="{58455F54-EBD2-4300-B3ED-3171EB3C66E8}">
      <dsp:nvSpPr>
        <dsp:cNvPr id="0" name=""/>
        <dsp:cNvSpPr/>
      </dsp:nvSpPr>
      <dsp:spPr>
        <a:xfrm>
          <a:off x="0" y="485911"/>
          <a:ext cx="11699874" cy="472753"/>
        </a:xfrm>
        <a:prstGeom prst="roundRect">
          <a:avLst/>
        </a:prstGeom>
        <a:solidFill>
          <a:srgbClr val="00A1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Task 2: Existing Conditions Assessment</a:t>
          </a:r>
        </a:p>
      </dsp:txBody>
      <dsp:txXfrm>
        <a:off x="23078" y="508989"/>
        <a:ext cx="11653718" cy="426597"/>
      </dsp:txXfrm>
    </dsp:sp>
    <dsp:sp modelId="{0866BFC9-B093-4477-98C8-3C53A02B8190}">
      <dsp:nvSpPr>
        <dsp:cNvPr id="0" name=""/>
        <dsp:cNvSpPr/>
      </dsp:nvSpPr>
      <dsp:spPr>
        <a:xfrm>
          <a:off x="0" y="970786"/>
          <a:ext cx="11699874" cy="472753"/>
        </a:xfrm>
        <a:prstGeom prst="roundRect">
          <a:avLst/>
        </a:prstGeom>
        <a:solidFill>
          <a:srgbClr val="00A1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Task 3: Uniform Standards and Toolbox Development</a:t>
          </a:r>
        </a:p>
      </dsp:txBody>
      <dsp:txXfrm>
        <a:off x="23078" y="993864"/>
        <a:ext cx="11653718" cy="426597"/>
      </dsp:txXfrm>
    </dsp:sp>
    <dsp:sp modelId="{585AD402-EC9A-4B42-A600-5A94A019B7D0}">
      <dsp:nvSpPr>
        <dsp:cNvPr id="0" name=""/>
        <dsp:cNvSpPr/>
      </dsp:nvSpPr>
      <dsp:spPr>
        <a:xfrm>
          <a:off x="0" y="1455661"/>
          <a:ext cx="11699874" cy="472753"/>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endParaRPr lang="en-US" sz="2400" kern="1200"/>
        </a:p>
      </dsp:txBody>
      <dsp:txXfrm>
        <a:off x="23078" y="1478739"/>
        <a:ext cx="11653718" cy="426597"/>
      </dsp:txXfrm>
    </dsp:sp>
    <dsp:sp modelId="{6D4DEBD0-32D5-4206-9C7F-3058C3DE9243}">
      <dsp:nvSpPr>
        <dsp:cNvPr id="0" name=""/>
        <dsp:cNvSpPr/>
      </dsp:nvSpPr>
      <dsp:spPr>
        <a:xfrm>
          <a:off x="0" y="1940536"/>
          <a:ext cx="11699874" cy="472753"/>
        </a:xfrm>
        <a:prstGeom prst="roundRect">
          <a:avLst/>
        </a:prstGeom>
        <a:solidFill>
          <a:srgbClr val="5958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Task 4: Future Demand Assessment</a:t>
          </a:r>
        </a:p>
      </dsp:txBody>
      <dsp:txXfrm>
        <a:off x="23078" y="1963614"/>
        <a:ext cx="11653718" cy="426597"/>
      </dsp:txXfrm>
    </dsp:sp>
    <dsp:sp modelId="{7D922A08-056C-4B2D-85CD-3B2050F3EBB9}">
      <dsp:nvSpPr>
        <dsp:cNvPr id="0" name=""/>
        <dsp:cNvSpPr/>
      </dsp:nvSpPr>
      <dsp:spPr>
        <a:xfrm>
          <a:off x="0" y="2425411"/>
          <a:ext cx="11699874" cy="472753"/>
        </a:xfrm>
        <a:prstGeom prst="roundRect">
          <a:avLst/>
        </a:prstGeom>
        <a:solidFill>
          <a:srgbClr val="5958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Task 5: Public Outreach, Stakeholder Meetings, and Presentations</a:t>
          </a:r>
        </a:p>
      </dsp:txBody>
      <dsp:txXfrm>
        <a:off x="23078" y="2448489"/>
        <a:ext cx="11653718" cy="426597"/>
      </dsp:txXfrm>
    </dsp:sp>
    <dsp:sp modelId="{14722DC6-46D2-4437-A406-DF71869CE2D9}">
      <dsp:nvSpPr>
        <dsp:cNvPr id="0" name=""/>
        <dsp:cNvSpPr/>
      </dsp:nvSpPr>
      <dsp:spPr>
        <a:xfrm>
          <a:off x="0" y="2910286"/>
          <a:ext cx="11699874" cy="472753"/>
        </a:xfrm>
        <a:prstGeom prst="roundRect">
          <a:avLst/>
        </a:prstGeom>
        <a:solidFill>
          <a:srgbClr val="5958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Task 6: Policy Framework</a:t>
          </a:r>
        </a:p>
      </dsp:txBody>
      <dsp:txXfrm>
        <a:off x="23078" y="2933364"/>
        <a:ext cx="11653718" cy="426597"/>
      </dsp:txXfrm>
    </dsp:sp>
    <dsp:sp modelId="{21DD3D4F-8767-43C2-A50C-F245C7B0FCBE}">
      <dsp:nvSpPr>
        <dsp:cNvPr id="0" name=""/>
        <dsp:cNvSpPr/>
      </dsp:nvSpPr>
      <dsp:spPr>
        <a:xfrm>
          <a:off x="0" y="3395161"/>
          <a:ext cx="11699874" cy="472753"/>
        </a:xfrm>
        <a:prstGeom prst="roundRect">
          <a:avLst/>
        </a:prstGeom>
        <a:solidFill>
          <a:srgbClr val="5958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Task 7: Proposed Facilities and Improvements</a:t>
          </a:r>
        </a:p>
      </dsp:txBody>
      <dsp:txXfrm>
        <a:off x="23078" y="3418239"/>
        <a:ext cx="11653718" cy="426597"/>
      </dsp:txXfrm>
    </dsp:sp>
    <dsp:sp modelId="{8EE7CE65-7DBA-4C6A-88A9-5A739B4BC259}">
      <dsp:nvSpPr>
        <dsp:cNvPr id="0" name=""/>
        <dsp:cNvSpPr/>
      </dsp:nvSpPr>
      <dsp:spPr>
        <a:xfrm>
          <a:off x="0" y="3880036"/>
          <a:ext cx="11699874" cy="472753"/>
        </a:xfrm>
        <a:prstGeom prst="roundRect">
          <a:avLst/>
        </a:prstGeom>
        <a:solidFill>
          <a:srgbClr val="5958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Task 8: Implementation and Funding Plan</a:t>
          </a:r>
        </a:p>
      </dsp:txBody>
      <dsp:txXfrm>
        <a:off x="23078" y="3903114"/>
        <a:ext cx="11653718" cy="426597"/>
      </dsp:txXfrm>
    </dsp:sp>
    <dsp:sp modelId="{0929F8B3-AFE9-442F-B972-CA64FF84BA85}">
      <dsp:nvSpPr>
        <dsp:cNvPr id="0" name=""/>
        <dsp:cNvSpPr/>
      </dsp:nvSpPr>
      <dsp:spPr>
        <a:xfrm>
          <a:off x="0" y="4364911"/>
          <a:ext cx="11699874" cy="472753"/>
        </a:xfrm>
        <a:prstGeom prst="roundRect">
          <a:avLst/>
        </a:prstGeom>
        <a:solidFill>
          <a:srgbClr val="5958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Task 9: Document for Plan Approval and Adoption</a:t>
          </a:r>
        </a:p>
      </dsp:txBody>
      <dsp:txXfrm>
        <a:off x="23078" y="4387989"/>
        <a:ext cx="11653718" cy="42659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2A36AD-C140-47B5-A0AA-2808AF1C1C9D}" type="datetimeFigureOut">
              <a:rPr lang="en-AU" smtClean="0"/>
              <a:t>10/10/2024</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A420D9-E2BA-4BD5-B845-F55DFC0118AC}" type="slidenum">
              <a:rPr lang="en-AU" smtClean="0"/>
              <a:t>‹#›</a:t>
            </a:fld>
            <a:endParaRPr lang="en-AU"/>
          </a:p>
        </p:txBody>
      </p:sp>
    </p:spTree>
    <p:extLst>
      <p:ext uri="{BB962C8B-B14F-4D97-AF65-F5344CB8AC3E}">
        <p14:creationId xmlns:p14="http://schemas.microsoft.com/office/powerpoint/2010/main" val="2684978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63829E-EB69-4A98-9D54-8D6822520B27}" type="datetimeFigureOut">
              <a:rPr lang="en-AU" smtClean="0"/>
              <a:t>10/10/2024</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F05BAA-92F6-4DEA-A832-E4B15A2F525C}" type="slidenum">
              <a:rPr lang="en-AU" smtClean="0"/>
              <a:t>‹#›</a:t>
            </a:fld>
            <a:endParaRPr lang="en-AU"/>
          </a:p>
        </p:txBody>
      </p:sp>
    </p:spTree>
    <p:extLst>
      <p:ext uri="{BB962C8B-B14F-4D97-AF65-F5344CB8AC3E}">
        <p14:creationId xmlns:p14="http://schemas.microsoft.com/office/powerpoint/2010/main" val="203997852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544388" algn="l" defTabSz="1088776" rtl="0" eaLnBrk="1" latinLnBrk="0" hangingPunct="1">
      <a:defRPr sz="1400" kern="1200">
        <a:solidFill>
          <a:schemeClr val="tx1"/>
        </a:solidFill>
        <a:latin typeface="+mn-lt"/>
        <a:ea typeface="+mn-ea"/>
        <a:cs typeface="+mn-cs"/>
      </a:defRPr>
    </a:lvl2pPr>
    <a:lvl3pPr marL="1088776" algn="l" defTabSz="1088776" rtl="0" eaLnBrk="1" latinLnBrk="0" hangingPunct="1">
      <a:defRPr sz="1400" kern="1200">
        <a:solidFill>
          <a:schemeClr val="tx1"/>
        </a:solidFill>
        <a:latin typeface="+mn-lt"/>
        <a:ea typeface="+mn-ea"/>
        <a:cs typeface="+mn-cs"/>
      </a:defRPr>
    </a:lvl3pPr>
    <a:lvl4pPr marL="1633164" algn="l" defTabSz="1088776" rtl="0" eaLnBrk="1" latinLnBrk="0" hangingPunct="1">
      <a:defRPr sz="14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hd.mysocialpinpoint.com/loveable-arcata/project-map#/"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hd.mysocialpinpoint.com/loveable-arcata/project-ma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2</a:t>
            </a:fld>
            <a:endParaRPr lang="en-AU"/>
          </a:p>
        </p:txBody>
      </p:sp>
    </p:spTree>
    <p:extLst>
      <p:ext uri="{BB962C8B-B14F-4D97-AF65-F5344CB8AC3E}">
        <p14:creationId xmlns:p14="http://schemas.microsoft.com/office/powerpoint/2010/main" val="2225145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9</a:t>
            </a:fld>
            <a:endParaRPr lang="en-AU"/>
          </a:p>
        </p:txBody>
      </p:sp>
    </p:spTree>
    <p:extLst>
      <p:ext uri="{BB962C8B-B14F-4D97-AF65-F5344CB8AC3E}">
        <p14:creationId xmlns:p14="http://schemas.microsoft.com/office/powerpoint/2010/main" val="243440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lovable community's framework approaches engagement in a different way by encouraging positive interactions and building excitement about the plan. It allows residents to identify what they love about their community so that the planning team can investigate ways to enhance to enhance community </a:t>
            </a:r>
            <a:r>
              <a:rPr lang="en-US" dirty="0" err="1"/>
              <a:t>assests</a:t>
            </a:r>
            <a:r>
              <a:rPr lang="en-US" dirty="0"/>
              <a:t> and build more of what residents love.</a:t>
            </a:r>
          </a:p>
        </p:txBody>
      </p:sp>
      <p:sp>
        <p:nvSpPr>
          <p:cNvPr id="4" name="Slide Number Placeholder 3"/>
          <p:cNvSpPr>
            <a:spLocks noGrp="1"/>
          </p:cNvSpPr>
          <p:nvPr>
            <p:ph type="sldNum" sz="quarter" idx="5"/>
          </p:nvPr>
        </p:nvSpPr>
        <p:spPr/>
        <p:txBody>
          <a:bodyPr/>
          <a:lstStyle/>
          <a:p>
            <a:fld id="{0EF05BAA-92F6-4DEA-A832-E4B15A2F525C}" type="slidenum">
              <a:rPr lang="en-AU" smtClean="0"/>
              <a:t>11</a:t>
            </a:fld>
            <a:endParaRPr lang="en-AU"/>
          </a:p>
        </p:txBody>
      </p:sp>
    </p:spTree>
    <p:extLst>
      <p:ext uri="{BB962C8B-B14F-4D97-AF65-F5344CB8AC3E}">
        <p14:creationId xmlns:p14="http://schemas.microsoft.com/office/powerpoint/2010/main" val="3511817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rId3"/>
            </a:endParaRPr>
          </a:p>
          <a:p>
            <a:r>
              <a:rPr lang="en-US" dirty="0"/>
              <a:t>Todd</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0EF05BAA-92F6-4DEA-A832-E4B15A2F525C}" type="slidenum">
              <a:rPr lang="en-AU" smtClean="0"/>
              <a:t>12</a:t>
            </a:fld>
            <a:endParaRPr lang="en-AU"/>
          </a:p>
        </p:txBody>
      </p:sp>
    </p:spTree>
    <p:extLst>
      <p:ext uri="{BB962C8B-B14F-4D97-AF65-F5344CB8AC3E}">
        <p14:creationId xmlns:p14="http://schemas.microsoft.com/office/powerpoint/2010/main" val="2592590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rId3"/>
            </a:endParaRPr>
          </a:p>
          <a:p>
            <a:r>
              <a:rPr lang="en-US" dirty="0"/>
              <a:t>Todd</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0EF05BAA-92F6-4DEA-A832-E4B15A2F525C}" type="slidenum">
              <a:rPr lang="en-AU" smtClean="0"/>
              <a:t>13</a:t>
            </a:fld>
            <a:endParaRPr lang="en-AU"/>
          </a:p>
        </p:txBody>
      </p:sp>
    </p:spTree>
    <p:extLst>
      <p:ext uri="{BB962C8B-B14F-4D97-AF65-F5344CB8AC3E}">
        <p14:creationId xmlns:p14="http://schemas.microsoft.com/office/powerpoint/2010/main" val="181221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iconnect.ghd.com/en/BusinessServices/Marketing/aboutGHD/Pages/At-a-glance.aspx"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iconnect.ghd.com/en/BusinessServices/Marketing/aboutGHD/Pages/At-a-glance.aspx"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iconnect.ghd.com/en/BusinessServices/Marketing/aboutGHD/Pages/At-a-glance.aspx"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Welcome">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7753771" y="247765"/>
            <a:ext cx="4192167" cy="307777"/>
          </a:xfrm>
        </p:spPr>
        <p:txBody>
          <a:bodyPr>
            <a:spAutoFit/>
          </a:bodyPr>
          <a:lstStyle>
            <a:lvl1pPr marL="0" indent="0">
              <a:buNone/>
              <a:defRPr sz="2000" b="1">
                <a:solidFill>
                  <a:schemeClr val="bg1"/>
                </a:solidFill>
              </a:defRPr>
            </a:lvl1pPr>
          </a:lstStyle>
          <a:p>
            <a:pPr lvl="0"/>
            <a:r>
              <a:rPr lang="en-AU" noProof="0"/>
              <a:t>[Presenter name]</a:t>
            </a:r>
          </a:p>
        </p:txBody>
      </p:sp>
      <p:sp>
        <p:nvSpPr>
          <p:cNvPr id="6" name="TextBox 5" descr="InstructionsBox">
            <a:extLst>
              <a:ext uri="{FF2B5EF4-FFF2-40B4-BE49-F238E27FC236}">
                <a16:creationId xmlns:a16="http://schemas.microsoft.com/office/drawing/2014/main" id="{3B5C68C1-463E-43E9-A64B-F3CC20AE6FA0}"/>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a:solidFill>
                  <a:schemeClr val="bg1"/>
                </a:solidFill>
              </a:rPr>
              <a:t>For this slide design, you can choose your own image by right-clicking </a:t>
            </a:r>
            <a:br>
              <a:rPr lang="en-AU" sz="1400">
                <a:solidFill>
                  <a:schemeClr val="bg1"/>
                </a:solidFill>
              </a:rPr>
            </a:br>
            <a:r>
              <a:rPr lang="en-AU" sz="1400">
                <a:solidFill>
                  <a:schemeClr val="bg1"/>
                </a:solidFill>
              </a:rPr>
              <a:t>somewhere on the slide, not in a content placeholder.</a:t>
            </a:r>
          </a:p>
          <a:p>
            <a:pPr>
              <a:spcBef>
                <a:spcPts val="0"/>
              </a:spcBef>
              <a:spcAft>
                <a:spcPts val="0"/>
              </a:spcAft>
            </a:pPr>
            <a:r>
              <a:rPr lang="en-US" sz="1400">
                <a:solidFill>
                  <a:schemeClr val="bg1"/>
                </a:solidFill>
              </a:rPr>
              <a:t>‘Format Background’</a:t>
            </a:r>
          </a:p>
          <a:p>
            <a:pPr>
              <a:spcBef>
                <a:spcPts val="0"/>
              </a:spcBef>
              <a:spcAft>
                <a:spcPts val="0"/>
              </a:spcAft>
            </a:pPr>
            <a:r>
              <a:rPr lang="en-US" sz="1400">
                <a:solidFill>
                  <a:schemeClr val="bg1"/>
                </a:solidFill>
              </a:rPr>
              <a:t>Under the ‘Fill’ menu, ‘Picture’ is already selected</a:t>
            </a:r>
          </a:p>
          <a:p>
            <a:pPr>
              <a:spcBef>
                <a:spcPts val="0"/>
              </a:spcBef>
              <a:spcAft>
                <a:spcPts val="0"/>
              </a:spcAft>
            </a:pPr>
            <a:r>
              <a:rPr lang="en-US" sz="1400">
                <a:solidFill>
                  <a:schemeClr val="bg1"/>
                </a:solidFill>
              </a:rPr>
              <a:t>Go to the ‘File’ button and select another image</a:t>
            </a:r>
          </a:p>
        </p:txBody>
      </p:sp>
      <p:sp>
        <p:nvSpPr>
          <p:cNvPr id="12" name="Text Placeholder 6">
            <a:extLst>
              <a:ext uri="{FF2B5EF4-FFF2-40B4-BE49-F238E27FC236}">
                <a16:creationId xmlns:a16="http://schemas.microsoft.com/office/drawing/2014/main" id="{27A41D30-D51E-4998-A61D-76ADC0445B17}"/>
              </a:ext>
            </a:extLst>
          </p:cNvPr>
          <p:cNvSpPr>
            <a:spLocks noGrp="1"/>
          </p:cNvSpPr>
          <p:nvPr>
            <p:ph type="body" sz="quarter" idx="11" hasCustomPrompt="1"/>
          </p:nvPr>
        </p:nvSpPr>
        <p:spPr>
          <a:xfrm>
            <a:off x="7753770" y="520184"/>
            <a:ext cx="4192167" cy="307777"/>
          </a:xfrm>
        </p:spPr>
        <p:txBody>
          <a:bodyPr>
            <a:spAutoFit/>
          </a:bodyPr>
          <a:lstStyle>
            <a:lvl1pPr marL="0" indent="0">
              <a:buNone/>
              <a:defRPr sz="2000" b="0">
                <a:solidFill>
                  <a:schemeClr val="bg1"/>
                </a:solidFill>
              </a:defRPr>
            </a:lvl1pPr>
          </a:lstStyle>
          <a:p>
            <a:pPr lvl="0"/>
            <a:r>
              <a:rPr lang="en-AU" noProof="0"/>
              <a:t>[Position title]</a:t>
            </a:r>
          </a:p>
        </p:txBody>
      </p:sp>
      <p:sp>
        <p:nvSpPr>
          <p:cNvPr id="10" name="TextBox 9">
            <a:extLst>
              <a:ext uri="{FF2B5EF4-FFF2-40B4-BE49-F238E27FC236}">
                <a16:creationId xmlns:a16="http://schemas.microsoft.com/office/drawing/2014/main" id="{EF0F238F-9B77-44C3-975A-9070FB22185D}"/>
              </a:ext>
            </a:extLst>
          </p:cNvPr>
          <p:cNvSpPr txBox="1"/>
          <p:nvPr/>
        </p:nvSpPr>
        <p:spPr>
          <a:xfrm>
            <a:off x="246063" y="4971719"/>
            <a:ext cx="11699874" cy="1962076"/>
          </a:xfrm>
          <a:prstGeom prst="rect">
            <a:avLst/>
          </a:prstGeom>
          <a:noFill/>
        </p:spPr>
        <p:txBody>
          <a:bodyPr wrap="square" lIns="0" tIns="0" rIns="0" bIns="0" rtlCol="0">
            <a:spAutoFit/>
          </a:bodyPr>
          <a:lstStyle/>
          <a:p>
            <a:pPr>
              <a:lnSpc>
                <a:spcPct val="85000"/>
              </a:lnSpc>
            </a:pPr>
            <a:r>
              <a:rPr lang="en-AU" sz="15000" b="1">
                <a:solidFill>
                  <a:schemeClr val="bg1"/>
                </a:solidFill>
                <a:latin typeface="Arial Black" panose="020B0A04020102020204" pitchFamily="34" charset="0"/>
              </a:rPr>
              <a:t>Welcome</a:t>
            </a:r>
          </a:p>
        </p:txBody>
      </p:sp>
      <p:sp>
        <p:nvSpPr>
          <p:cNvPr id="8" name="Freeform 21">
            <a:extLst>
              <a:ext uri="{FF2B5EF4-FFF2-40B4-BE49-F238E27FC236}">
                <a16:creationId xmlns:a16="http://schemas.microsoft.com/office/drawing/2014/main" id="{C654730C-0088-4E31-9385-CA27C44BB7CB}"/>
              </a:ext>
            </a:extLst>
          </p:cNvPr>
          <p:cNvSpPr>
            <a:spLocks noChangeAspect="1"/>
          </p:cNvSpPr>
          <p:nvPr/>
        </p:nvSpPr>
        <p:spPr bwMode="auto">
          <a:xfrm>
            <a:off x="7462716" y="309481"/>
            <a:ext cx="215198" cy="21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Title 1">
            <a:extLst>
              <a:ext uri="{FF2B5EF4-FFF2-40B4-BE49-F238E27FC236}">
                <a16:creationId xmlns:a16="http://schemas.microsoft.com/office/drawing/2014/main" id="{AF68C85E-EC95-4A26-AADF-BD9A90AD4F5F}"/>
              </a:ext>
            </a:extLst>
          </p:cNvPr>
          <p:cNvSpPr>
            <a:spLocks noGrp="1"/>
          </p:cNvSpPr>
          <p:nvPr>
            <p:ph type="title" hasCustomPrompt="1"/>
          </p:nvPr>
        </p:nvSpPr>
        <p:spPr>
          <a:xfrm>
            <a:off x="246064" y="2739786"/>
            <a:ext cx="8803851" cy="769441"/>
          </a:xfrm>
        </p:spPr>
        <p:txBody>
          <a:bodyPr anchor="b"/>
          <a:lstStyle>
            <a:lvl1pPr>
              <a:lnSpc>
                <a:spcPct val="100000"/>
              </a:lnSpc>
              <a:spcAft>
                <a:spcPts val="0"/>
              </a:spcAft>
              <a:defRPr sz="5000">
                <a:solidFill>
                  <a:schemeClr val="bg1"/>
                </a:solidFill>
              </a:defRPr>
            </a:lvl1pPr>
          </a:lstStyle>
          <a:p>
            <a:r>
              <a:rPr lang="en-AU" noProof="0"/>
              <a:t>[Title]</a:t>
            </a:r>
            <a:endParaRPr lang="en-AU"/>
          </a:p>
        </p:txBody>
      </p:sp>
      <p:sp>
        <p:nvSpPr>
          <p:cNvPr id="11" name="TextBox 10" descr="InstructionsBox">
            <a:extLst>
              <a:ext uri="{FF2B5EF4-FFF2-40B4-BE49-F238E27FC236}">
                <a16:creationId xmlns:a16="http://schemas.microsoft.com/office/drawing/2014/main" id="{31C6D6F8-470C-49C7-A786-CA74280F52DC}"/>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a:solidFill>
                  <a:schemeClr val="bg1"/>
                </a:solidFill>
              </a:rPr>
              <a:t>For this slide design, you can choose your own image by right-clicking </a:t>
            </a:r>
            <a:br>
              <a:rPr lang="en-AU" sz="1400">
                <a:solidFill>
                  <a:schemeClr val="bg1"/>
                </a:solidFill>
              </a:rPr>
            </a:br>
            <a:r>
              <a:rPr lang="en-AU" sz="1400">
                <a:solidFill>
                  <a:schemeClr val="bg1"/>
                </a:solidFill>
              </a:rPr>
              <a:t>somewhere on the slide, not in a content placeholder.</a:t>
            </a:r>
          </a:p>
          <a:p>
            <a:pPr>
              <a:spcBef>
                <a:spcPts val="0"/>
              </a:spcBef>
              <a:spcAft>
                <a:spcPts val="0"/>
              </a:spcAft>
            </a:pPr>
            <a:r>
              <a:rPr lang="en-US" sz="1400">
                <a:solidFill>
                  <a:schemeClr val="bg1"/>
                </a:solidFill>
              </a:rPr>
              <a:t>‘Format Background’</a:t>
            </a:r>
          </a:p>
          <a:p>
            <a:pPr>
              <a:spcBef>
                <a:spcPts val="0"/>
              </a:spcBef>
              <a:spcAft>
                <a:spcPts val="0"/>
              </a:spcAft>
            </a:pPr>
            <a:r>
              <a:rPr lang="en-US" sz="1400">
                <a:solidFill>
                  <a:schemeClr val="bg1"/>
                </a:solidFill>
              </a:rPr>
              <a:t>Under the ‘Fill’ menu, ‘Picture’ is already selected</a:t>
            </a:r>
          </a:p>
          <a:p>
            <a:pPr>
              <a:spcBef>
                <a:spcPts val="0"/>
              </a:spcBef>
              <a:spcAft>
                <a:spcPts val="0"/>
              </a:spcAft>
            </a:pPr>
            <a:r>
              <a:rPr lang="en-US" sz="1400">
                <a:solidFill>
                  <a:schemeClr val="bg1"/>
                </a:solidFill>
              </a:rPr>
              <a:t>Go to the ‘File’ button and select another image</a:t>
            </a:r>
          </a:p>
        </p:txBody>
      </p:sp>
      <p:sp>
        <p:nvSpPr>
          <p:cNvPr id="14" name="TextBox 13">
            <a:extLst>
              <a:ext uri="{FF2B5EF4-FFF2-40B4-BE49-F238E27FC236}">
                <a16:creationId xmlns:a16="http://schemas.microsoft.com/office/drawing/2014/main" id="{8D64C942-125B-4B6C-AE26-9BD22E1D4859}"/>
              </a:ext>
            </a:extLst>
          </p:cNvPr>
          <p:cNvSpPr txBox="1"/>
          <p:nvPr userDrawn="1"/>
        </p:nvSpPr>
        <p:spPr>
          <a:xfrm>
            <a:off x="246063" y="4971719"/>
            <a:ext cx="11699874" cy="1962076"/>
          </a:xfrm>
          <a:prstGeom prst="rect">
            <a:avLst/>
          </a:prstGeom>
          <a:noFill/>
        </p:spPr>
        <p:txBody>
          <a:bodyPr wrap="square" lIns="0" tIns="0" rIns="0" bIns="0" rtlCol="0">
            <a:spAutoFit/>
          </a:bodyPr>
          <a:lstStyle/>
          <a:p>
            <a:pPr>
              <a:lnSpc>
                <a:spcPct val="85000"/>
              </a:lnSpc>
            </a:pPr>
            <a:r>
              <a:rPr lang="en-AU" sz="15000" b="1">
                <a:solidFill>
                  <a:schemeClr val="bg1"/>
                </a:solidFill>
                <a:latin typeface="Arial Black" panose="020B0A04020102020204" pitchFamily="34" charset="0"/>
              </a:rPr>
              <a:t>Welcome</a:t>
            </a:r>
          </a:p>
        </p:txBody>
      </p:sp>
      <p:sp>
        <p:nvSpPr>
          <p:cNvPr id="16" name="Freeform 21">
            <a:extLst>
              <a:ext uri="{FF2B5EF4-FFF2-40B4-BE49-F238E27FC236}">
                <a16:creationId xmlns:a16="http://schemas.microsoft.com/office/drawing/2014/main" id="{09DCC77E-972F-4BFC-AAB0-E289ACD00AC2}"/>
              </a:ext>
            </a:extLst>
          </p:cNvPr>
          <p:cNvSpPr>
            <a:spLocks noChangeAspect="1"/>
          </p:cNvSpPr>
          <p:nvPr userDrawn="1"/>
        </p:nvSpPr>
        <p:spPr bwMode="auto">
          <a:xfrm>
            <a:off x="7462716" y="309481"/>
            <a:ext cx="215198" cy="21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209951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fographic Text (AUD)">
    <p:bg>
      <p:bgPr>
        <a:solidFill>
          <a:schemeClr val="tx1"/>
        </a:solidFill>
        <a:effectLst/>
      </p:bgPr>
    </p:bg>
    <p:spTree>
      <p:nvGrpSpPr>
        <p:cNvPr id="1" name=""/>
        <p:cNvGrpSpPr/>
        <p:nvPr/>
      </p:nvGrpSpPr>
      <p:grpSpPr>
        <a:xfrm>
          <a:off x="0" y="0"/>
          <a:ext cx="0" cy="0"/>
          <a:chOff x="0" y="0"/>
          <a:chExt cx="0" cy="0"/>
        </a:xfrm>
      </p:grpSpPr>
      <p:sp>
        <p:nvSpPr>
          <p:cNvPr id="7" name="TextBox 6" descr="InstructionsBox">
            <a:extLst>
              <a:ext uri="{FF2B5EF4-FFF2-40B4-BE49-F238E27FC236}">
                <a16:creationId xmlns:a16="http://schemas.microsoft.com/office/drawing/2014/main" id="{4F3DE610-BEE5-4CDF-A53B-D5025C2856F0}"/>
              </a:ext>
            </a:extLst>
          </p:cNvPr>
          <p:cNvSpPr txBox="1"/>
          <p:nvPr userDrawn="1"/>
        </p:nvSpPr>
        <p:spPr>
          <a:xfrm>
            <a:off x="2" y="-602654"/>
            <a:ext cx="6095612" cy="553998"/>
          </a:xfrm>
          <a:prstGeom prst="rect">
            <a:avLst/>
          </a:prstGeom>
          <a:solidFill>
            <a:schemeClr val="accent1"/>
          </a:solidFill>
        </p:spPr>
        <p:txBody>
          <a:bodyPr wrap="square" rtlCol="0">
            <a:spAutoFit/>
          </a:bodyPr>
          <a:lstStyle/>
          <a:p>
            <a:r>
              <a:rPr lang="en-US" sz="1400">
                <a:solidFill>
                  <a:schemeClr val="bg1"/>
                </a:solidFill>
              </a:rPr>
              <a:t>Note:</a:t>
            </a:r>
            <a:r>
              <a:rPr lang="en-US" sz="1400" baseline="0">
                <a:solidFill>
                  <a:schemeClr val="bg1"/>
                </a:solidFill>
              </a:rPr>
              <a:t> </a:t>
            </a:r>
            <a:r>
              <a:rPr lang="en-US" sz="1600" b="0">
                <a:solidFill>
                  <a:schemeClr val="bg1"/>
                </a:solidFill>
                <a:effectLst/>
                <a:latin typeface="Arial" panose="020B0604020202020204" pitchFamily="34" charset="0"/>
                <a:ea typeface="Calibri" panose="020F0502020204030204" pitchFamily="34" charset="0"/>
              </a:rPr>
              <a:t>I</a:t>
            </a:r>
            <a:r>
              <a:rPr lang="en-US" sz="1400" b="0">
                <a:solidFill>
                  <a:schemeClr val="bg1"/>
                </a:solidFill>
                <a:effectLst/>
                <a:latin typeface="Arial" panose="020B0604020202020204" pitchFamily="34" charset="0"/>
                <a:ea typeface="Calibri" panose="020F0502020204030204" pitchFamily="34" charset="0"/>
              </a:rPr>
              <a:t>f you require a different currency or a version with a white background, please download via </a:t>
            </a:r>
            <a:r>
              <a:rPr lang="en-US" sz="1400" b="1" u="sng">
                <a:solidFill>
                  <a:schemeClr val="bg1"/>
                </a:solidFill>
                <a:effectLst/>
                <a:latin typeface="Arial" panose="020B060402020202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this link</a:t>
            </a:r>
            <a:endParaRPr lang="en-US" sz="1400" b="1">
              <a:solidFill>
                <a:schemeClr val="bg1"/>
              </a:solidFill>
            </a:endParaRPr>
          </a:p>
        </p:txBody>
      </p:sp>
      <p:pic>
        <p:nvPicPr>
          <p:cNvPr id="3" name="Picture 2">
            <a:extLst>
              <a:ext uri="{FF2B5EF4-FFF2-40B4-BE49-F238E27FC236}">
                <a16:creationId xmlns:a16="http://schemas.microsoft.com/office/drawing/2014/main" id="{1205B574-1A18-A589-E34D-A8351F85C869}"/>
              </a:ext>
            </a:extLst>
          </p:cNvPr>
          <p:cNvPicPr>
            <a:picLocks noChangeAspect="1"/>
          </p:cNvPicPr>
          <p:nvPr userDrawn="1"/>
        </p:nvPicPr>
        <p:blipFill>
          <a:blip r:embed="rId3"/>
          <a:srcRect/>
          <a:stretch/>
        </p:blipFill>
        <p:spPr>
          <a:xfrm>
            <a:off x="0" y="0"/>
            <a:ext cx="10290048" cy="6858000"/>
          </a:xfrm>
          <a:prstGeom prst="rect">
            <a:avLst/>
          </a:prstGeom>
        </p:spPr>
      </p:pic>
    </p:spTree>
    <p:extLst>
      <p:ext uri="{BB962C8B-B14F-4D97-AF65-F5344CB8AC3E}">
        <p14:creationId xmlns:p14="http://schemas.microsoft.com/office/powerpoint/2010/main" val="171443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fographic Text (USD)">
    <p:bg>
      <p:bgPr>
        <a:solidFill>
          <a:schemeClr val="tx1"/>
        </a:solidFill>
        <a:effectLst/>
      </p:bgPr>
    </p:bg>
    <p:spTree>
      <p:nvGrpSpPr>
        <p:cNvPr id="1" name=""/>
        <p:cNvGrpSpPr/>
        <p:nvPr/>
      </p:nvGrpSpPr>
      <p:grpSpPr>
        <a:xfrm>
          <a:off x="0" y="0"/>
          <a:ext cx="0" cy="0"/>
          <a:chOff x="0" y="0"/>
          <a:chExt cx="0" cy="0"/>
        </a:xfrm>
      </p:grpSpPr>
      <p:sp>
        <p:nvSpPr>
          <p:cNvPr id="7" name="TextBox 6" descr="InstructionsBox">
            <a:extLst>
              <a:ext uri="{FF2B5EF4-FFF2-40B4-BE49-F238E27FC236}">
                <a16:creationId xmlns:a16="http://schemas.microsoft.com/office/drawing/2014/main" id="{4F3DE610-BEE5-4CDF-A53B-D5025C2856F0}"/>
              </a:ext>
            </a:extLst>
          </p:cNvPr>
          <p:cNvSpPr txBox="1"/>
          <p:nvPr userDrawn="1"/>
        </p:nvSpPr>
        <p:spPr>
          <a:xfrm>
            <a:off x="2" y="-602654"/>
            <a:ext cx="6095612" cy="553998"/>
          </a:xfrm>
          <a:prstGeom prst="rect">
            <a:avLst/>
          </a:prstGeom>
          <a:solidFill>
            <a:schemeClr val="accent1"/>
          </a:solidFill>
        </p:spPr>
        <p:txBody>
          <a:bodyPr wrap="square" rtlCol="0">
            <a:spAutoFit/>
          </a:bodyPr>
          <a:lstStyle/>
          <a:p>
            <a:r>
              <a:rPr lang="en-US" sz="1400">
                <a:solidFill>
                  <a:schemeClr val="bg1"/>
                </a:solidFill>
              </a:rPr>
              <a:t>Note:</a:t>
            </a:r>
            <a:r>
              <a:rPr lang="en-US" sz="1400" baseline="0">
                <a:solidFill>
                  <a:schemeClr val="bg1"/>
                </a:solidFill>
              </a:rPr>
              <a:t> </a:t>
            </a:r>
            <a:r>
              <a:rPr lang="en-US" sz="1600" b="0">
                <a:solidFill>
                  <a:schemeClr val="bg1"/>
                </a:solidFill>
                <a:effectLst/>
                <a:latin typeface="Arial" panose="020B0604020202020204" pitchFamily="34" charset="0"/>
                <a:ea typeface="Calibri" panose="020F0502020204030204" pitchFamily="34" charset="0"/>
              </a:rPr>
              <a:t>I</a:t>
            </a:r>
            <a:r>
              <a:rPr lang="en-US" sz="1400" b="0">
                <a:solidFill>
                  <a:schemeClr val="bg1"/>
                </a:solidFill>
                <a:effectLst/>
                <a:latin typeface="Arial" panose="020B0604020202020204" pitchFamily="34" charset="0"/>
                <a:ea typeface="Calibri" panose="020F0502020204030204" pitchFamily="34" charset="0"/>
              </a:rPr>
              <a:t>f you require a different currency or a version with a white background, please download via </a:t>
            </a:r>
            <a:r>
              <a:rPr lang="en-US" sz="1400" b="1" u="sng">
                <a:solidFill>
                  <a:schemeClr val="bg1"/>
                </a:solidFill>
                <a:effectLst/>
                <a:latin typeface="Arial" panose="020B060402020202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this link</a:t>
            </a:r>
            <a:endParaRPr lang="en-US" sz="1400" b="1">
              <a:solidFill>
                <a:schemeClr val="bg1"/>
              </a:solidFill>
            </a:endParaRPr>
          </a:p>
        </p:txBody>
      </p:sp>
      <p:pic>
        <p:nvPicPr>
          <p:cNvPr id="2" name="Picture 1">
            <a:extLst>
              <a:ext uri="{FF2B5EF4-FFF2-40B4-BE49-F238E27FC236}">
                <a16:creationId xmlns:a16="http://schemas.microsoft.com/office/drawing/2014/main" id="{5F59CEAC-A78C-7EAB-17F0-65784CBF985E}"/>
              </a:ext>
            </a:extLst>
          </p:cNvPr>
          <p:cNvPicPr>
            <a:picLocks noChangeAspect="1"/>
          </p:cNvPicPr>
          <p:nvPr userDrawn="1"/>
        </p:nvPicPr>
        <p:blipFill>
          <a:blip r:embed="rId3"/>
          <a:srcRect/>
          <a:stretch/>
        </p:blipFill>
        <p:spPr>
          <a:xfrm>
            <a:off x="0" y="0"/>
            <a:ext cx="10290045" cy="6857998"/>
          </a:xfrm>
          <a:prstGeom prst="rect">
            <a:avLst/>
          </a:prstGeom>
        </p:spPr>
      </p:pic>
    </p:spTree>
    <p:extLst>
      <p:ext uri="{BB962C8B-B14F-4D97-AF65-F5344CB8AC3E}">
        <p14:creationId xmlns:p14="http://schemas.microsoft.com/office/powerpoint/2010/main" val="392962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fographic Text (NZ)">
    <p:bg>
      <p:bgPr>
        <a:solidFill>
          <a:schemeClr val="tx1"/>
        </a:solidFill>
        <a:effectLst/>
      </p:bgPr>
    </p:bg>
    <p:spTree>
      <p:nvGrpSpPr>
        <p:cNvPr id="1" name=""/>
        <p:cNvGrpSpPr/>
        <p:nvPr/>
      </p:nvGrpSpPr>
      <p:grpSpPr>
        <a:xfrm>
          <a:off x="0" y="0"/>
          <a:ext cx="0" cy="0"/>
          <a:chOff x="0" y="0"/>
          <a:chExt cx="0" cy="0"/>
        </a:xfrm>
      </p:grpSpPr>
      <p:sp>
        <p:nvSpPr>
          <p:cNvPr id="7" name="TextBox 6" descr="InstructionsBox">
            <a:extLst>
              <a:ext uri="{FF2B5EF4-FFF2-40B4-BE49-F238E27FC236}">
                <a16:creationId xmlns:a16="http://schemas.microsoft.com/office/drawing/2014/main" id="{4F3DE610-BEE5-4CDF-A53B-D5025C2856F0}"/>
              </a:ext>
            </a:extLst>
          </p:cNvPr>
          <p:cNvSpPr txBox="1"/>
          <p:nvPr userDrawn="1"/>
        </p:nvSpPr>
        <p:spPr>
          <a:xfrm>
            <a:off x="2" y="-602654"/>
            <a:ext cx="6095612" cy="553998"/>
          </a:xfrm>
          <a:prstGeom prst="rect">
            <a:avLst/>
          </a:prstGeom>
          <a:solidFill>
            <a:schemeClr val="accent1"/>
          </a:solidFill>
        </p:spPr>
        <p:txBody>
          <a:bodyPr wrap="square" rtlCol="0">
            <a:spAutoFit/>
          </a:bodyPr>
          <a:lstStyle/>
          <a:p>
            <a:r>
              <a:rPr lang="en-US" sz="1400">
                <a:solidFill>
                  <a:schemeClr val="bg1"/>
                </a:solidFill>
              </a:rPr>
              <a:t>Note:</a:t>
            </a:r>
            <a:r>
              <a:rPr lang="en-US" sz="1400" baseline="0">
                <a:solidFill>
                  <a:schemeClr val="bg1"/>
                </a:solidFill>
              </a:rPr>
              <a:t> </a:t>
            </a:r>
            <a:r>
              <a:rPr lang="en-US" sz="1600" b="0">
                <a:solidFill>
                  <a:schemeClr val="bg1"/>
                </a:solidFill>
                <a:effectLst/>
                <a:latin typeface="Arial" panose="020B0604020202020204" pitchFamily="34" charset="0"/>
                <a:ea typeface="Calibri" panose="020F0502020204030204" pitchFamily="34" charset="0"/>
              </a:rPr>
              <a:t>I</a:t>
            </a:r>
            <a:r>
              <a:rPr lang="en-US" sz="1400" b="0">
                <a:solidFill>
                  <a:schemeClr val="bg1"/>
                </a:solidFill>
                <a:effectLst/>
                <a:latin typeface="Arial" panose="020B0604020202020204" pitchFamily="34" charset="0"/>
                <a:ea typeface="Calibri" panose="020F0502020204030204" pitchFamily="34" charset="0"/>
              </a:rPr>
              <a:t>f you require a different currency or a version with a white background, please download via </a:t>
            </a:r>
            <a:r>
              <a:rPr lang="en-US" sz="1400" b="1" u="sng">
                <a:solidFill>
                  <a:schemeClr val="bg1"/>
                </a:solidFill>
                <a:effectLst/>
                <a:latin typeface="Arial" panose="020B060402020202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this link</a:t>
            </a:r>
            <a:endParaRPr lang="en-US" sz="1400" b="1">
              <a:solidFill>
                <a:schemeClr val="bg1"/>
              </a:solidFill>
            </a:endParaRPr>
          </a:p>
        </p:txBody>
      </p:sp>
      <p:pic>
        <p:nvPicPr>
          <p:cNvPr id="2" name="Picture 1">
            <a:extLst>
              <a:ext uri="{FF2B5EF4-FFF2-40B4-BE49-F238E27FC236}">
                <a16:creationId xmlns:a16="http://schemas.microsoft.com/office/drawing/2014/main" id="{5F59CEAC-A78C-7EAB-17F0-65784CBF985E}"/>
              </a:ext>
            </a:extLst>
          </p:cNvPr>
          <p:cNvPicPr>
            <a:picLocks noChangeAspect="1"/>
          </p:cNvPicPr>
          <p:nvPr userDrawn="1"/>
        </p:nvPicPr>
        <p:blipFill>
          <a:blip r:embed="rId3"/>
          <a:srcRect/>
          <a:stretch/>
        </p:blipFill>
        <p:spPr>
          <a:xfrm>
            <a:off x="0" y="0"/>
            <a:ext cx="10290045" cy="6857997"/>
          </a:xfrm>
          <a:prstGeom prst="rect">
            <a:avLst/>
          </a:prstGeom>
        </p:spPr>
      </p:pic>
    </p:spTree>
    <p:extLst>
      <p:ext uri="{BB962C8B-B14F-4D97-AF65-F5344CB8AC3E}">
        <p14:creationId xmlns:p14="http://schemas.microsoft.com/office/powerpoint/2010/main" val="147056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eature Title &amp; Content">
    <p:bg>
      <p:bgPr>
        <a:solidFill>
          <a:schemeClr val="tx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1" hasCustomPrompt="1"/>
          </p:nvPr>
        </p:nvSpPr>
        <p:spPr>
          <a:xfrm>
            <a:off x="246063" y="1543049"/>
            <a:ext cx="11699875" cy="4838701"/>
          </a:xfrm>
        </p:spPr>
        <p:txBody>
          <a:bodyPr>
            <a:noAutofit/>
          </a:bodyPr>
          <a:lstStyle>
            <a:lvl1pPr>
              <a:defRPr lang="en-US" dirty="0" smtClean="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buClr>
                <a:schemeClr val="bg1"/>
              </a:buClr>
              <a:defRPr lang="en-US" dirty="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US" dirty="0" smtClean="0">
                <a:solidFill>
                  <a:schemeClr val="bg1"/>
                </a:solidFill>
              </a:defRPr>
            </a:lvl5pPr>
            <a:lvl6pPr>
              <a:defRPr lang="en-US" dirty="0" smtClean="0">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3" name="Title 2">
            <a:extLst>
              <a:ext uri="{FF2B5EF4-FFF2-40B4-BE49-F238E27FC236}">
                <a16:creationId xmlns:a16="http://schemas.microsoft.com/office/drawing/2014/main" id="{23AA8CBA-E463-48B6-B348-050369FEDAE4}"/>
              </a:ext>
            </a:extLst>
          </p:cNvPr>
          <p:cNvSpPr>
            <a:spLocks noGrp="1"/>
          </p:cNvSpPr>
          <p:nvPr>
            <p:ph type="title" hasCustomPrompt="1"/>
          </p:nvPr>
        </p:nvSpPr>
        <p:spPr/>
        <p:txBody>
          <a:bodyPr/>
          <a:lstStyle>
            <a:lvl1pPr>
              <a:defRPr>
                <a:solidFill>
                  <a:schemeClr val="bg1"/>
                </a:solidFill>
              </a:defRPr>
            </a:lvl1pPr>
          </a:lstStyle>
          <a:p>
            <a:r>
              <a:rPr lang="en-AU" noProof="0"/>
              <a:t>Click to add text</a:t>
            </a:r>
            <a:endParaRPr lang="en-AU"/>
          </a:p>
        </p:txBody>
      </p:sp>
      <p:sp>
        <p:nvSpPr>
          <p:cNvPr id="7" name="Date Placeholder 6">
            <a:extLst>
              <a:ext uri="{FF2B5EF4-FFF2-40B4-BE49-F238E27FC236}">
                <a16:creationId xmlns:a16="http://schemas.microsoft.com/office/drawing/2014/main" id="{1A14E48B-51EE-B2E9-9840-BD390E487D26}"/>
              </a:ext>
            </a:extLst>
          </p:cNvPr>
          <p:cNvSpPr>
            <a:spLocks noGrp="1"/>
          </p:cNvSpPr>
          <p:nvPr>
            <p:ph type="dt" sz="half" idx="12"/>
          </p:nvPr>
        </p:nvSpPr>
        <p:spPr>
          <a:xfrm>
            <a:off x="9697988" y="6537805"/>
            <a:ext cx="2247950" cy="214826"/>
          </a:xfrm>
          <a:prstGeom prst="rect">
            <a:avLst/>
          </a:prstGeom>
        </p:spPr>
        <p:txBody>
          <a:bodyPr/>
          <a:lstStyle>
            <a:lvl1pPr>
              <a:defRPr>
                <a:solidFill>
                  <a:schemeClr val="bg1"/>
                </a:solidFill>
              </a:defRPr>
            </a:lvl1pPr>
          </a:lstStyle>
          <a:p>
            <a:pPr algn="r"/>
            <a:r>
              <a:rPr lang="en-US"/>
              <a:t>l  © 2024 GHD. All rights reserved.</a:t>
            </a:r>
            <a:endParaRPr lang="en-GB"/>
          </a:p>
        </p:txBody>
      </p:sp>
      <p:sp>
        <p:nvSpPr>
          <p:cNvPr id="8" name="Footer Placeholder 7">
            <a:extLst>
              <a:ext uri="{FF2B5EF4-FFF2-40B4-BE49-F238E27FC236}">
                <a16:creationId xmlns:a16="http://schemas.microsoft.com/office/drawing/2014/main" id="{03D08CA7-344A-75F6-FB97-3EB0BB19D362}"/>
              </a:ext>
            </a:extLst>
          </p:cNvPr>
          <p:cNvSpPr>
            <a:spLocks noGrp="1"/>
          </p:cNvSpPr>
          <p:nvPr>
            <p:ph type="ftr" sz="quarter" idx="13"/>
          </p:nvPr>
        </p:nvSpPr>
        <p:spPr>
          <a:xfrm>
            <a:off x="2497187" y="6536631"/>
            <a:ext cx="7200801" cy="214826"/>
          </a:xfrm>
          <a:prstGeom prst="rect">
            <a:avLst/>
          </a:prstGeom>
        </p:spPr>
        <p:txBody>
          <a:bodyPr/>
          <a:lstStyle>
            <a:lvl1pPr>
              <a:defRPr>
                <a:solidFill>
                  <a:schemeClr val="bg1"/>
                </a:solidFill>
              </a:defRPr>
            </a:lvl1pPr>
          </a:lstStyle>
          <a:p>
            <a:pPr algn="r"/>
            <a:r>
              <a:rPr lang="en-AU"/>
              <a:t>[Footer]</a:t>
            </a:r>
          </a:p>
        </p:txBody>
      </p:sp>
      <p:sp>
        <p:nvSpPr>
          <p:cNvPr id="9" name="Slide Number Placeholder 8">
            <a:extLst>
              <a:ext uri="{FF2B5EF4-FFF2-40B4-BE49-F238E27FC236}">
                <a16:creationId xmlns:a16="http://schemas.microsoft.com/office/drawing/2014/main" id="{B02E49BD-97AC-149A-A9E4-6EF58D379D00}"/>
              </a:ext>
            </a:extLst>
          </p:cNvPr>
          <p:cNvSpPr>
            <a:spLocks noGrp="1"/>
          </p:cNvSpPr>
          <p:nvPr>
            <p:ph type="sldNum" sz="quarter" idx="14"/>
          </p:nvPr>
        </p:nvSpPr>
        <p:spPr/>
        <p:txBody>
          <a:bodyPr/>
          <a:lstStyle>
            <a:lvl1pPr>
              <a:defRPr>
                <a:solidFill>
                  <a:schemeClr val="bg1"/>
                </a:solidFill>
              </a:defRPr>
            </a:lvl1pPr>
          </a:lstStyle>
          <a:p>
            <a:fld id="{E917DE0E-AFB1-41FD-BC35-27DB61CA125F}" type="slidenum">
              <a:rPr lang="en-AU" smtClean="0"/>
              <a:pPr/>
              <a:t>‹#›</a:t>
            </a:fld>
            <a:endParaRPr lang="en-AU"/>
          </a:p>
        </p:txBody>
      </p:sp>
    </p:spTree>
    <p:extLst>
      <p:ext uri="{BB962C8B-B14F-4D97-AF65-F5344CB8AC3E}">
        <p14:creationId xmlns:p14="http://schemas.microsoft.com/office/powerpoint/2010/main" val="376049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Content Placeholder 3"/>
          <p:cNvSpPr>
            <a:spLocks noGrp="1"/>
          </p:cNvSpPr>
          <p:nvPr>
            <p:ph sz="quarter" idx="11" hasCustomPrompt="1"/>
          </p:nvPr>
        </p:nvSpPr>
        <p:spPr>
          <a:xfrm>
            <a:off x="246063" y="1543048"/>
            <a:ext cx="11699875" cy="4838701"/>
          </a:xfrm>
        </p:spPr>
        <p:txBody>
          <a:bodyPr>
            <a:noAutofit/>
          </a:bodyPr>
          <a:lstStyle>
            <a:lvl1pPr>
              <a:defRPr lang="en-US" dirty="0" smtClean="0"/>
            </a:lvl1pPr>
            <a:lvl2pPr>
              <a:buClr>
                <a:schemeClr val="tx1"/>
              </a:buClr>
              <a:defRPr lang="en-US" dirty="0"/>
            </a:lvl2pPr>
            <a:lvl3pPr>
              <a:defRPr lang="en-US" dirty="0"/>
            </a:lvl3pPr>
            <a:lvl4pPr>
              <a:defRPr lang="en-US"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US" dirty="0" smtClean="0"/>
            </a:lvl5pPr>
            <a:lvl6pPr>
              <a:defRPr lang="en-US" dirty="0" smtClean="0"/>
            </a:lvl6pPr>
            <a:lvl7pPr>
              <a:defRPr/>
            </a:lvl7pPr>
            <a:lvl8pPr>
              <a:defRPr/>
            </a:lvl8pPr>
            <a:lvl9pPr>
              <a:defRPr/>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3" name="Title 2">
            <a:extLst>
              <a:ext uri="{FF2B5EF4-FFF2-40B4-BE49-F238E27FC236}">
                <a16:creationId xmlns:a16="http://schemas.microsoft.com/office/drawing/2014/main" id="{23AA8CBA-E463-48B6-B348-050369FEDAE4}"/>
              </a:ext>
            </a:extLst>
          </p:cNvPr>
          <p:cNvSpPr>
            <a:spLocks noGrp="1"/>
          </p:cNvSpPr>
          <p:nvPr>
            <p:ph type="title" hasCustomPrompt="1"/>
          </p:nvPr>
        </p:nvSpPr>
        <p:spPr/>
        <p:txBody>
          <a:bodyPr/>
          <a:lstStyle/>
          <a:p>
            <a:r>
              <a:rPr lang="en-AU" noProof="0"/>
              <a:t>Click to add text</a:t>
            </a:r>
            <a:endParaRPr lang="en-AU"/>
          </a:p>
        </p:txBody>
      </p:sp>
      <p:sp>
        <p:nvSpPr>
          <p:cNvPr id="9" name="Slide Number Placeholder 8">
            <a:extLst>
              <a:ext uri="{FF2B5EF4-FFF2-40B4-BE49-F238E27FC236}">
                <a16:creationId xmlns:a16="http://schemas.microsoft.com/office/drawing/2014/main" id="{C8C75D0F-A93D-0D65-9945-A690529AC77E}"/>
              </a:ext>
            </a:extLst>
          </p:cNvPr>
          <p:cNvSpPr>
            <a:spLocks noGrp="1"/>
          </p:cNvSpPr>
          <p:nvPr>
            <p:ph type="sldNum" sz="quarter" idx="14"/>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94851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mp; 2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ADF2D71-F127-5579-DAF4-AF0A9BBE4C22}"/>
              </a:ext>
            </a:extLst>
          </p:cNvPr>
          <p:cNvSpPr>
            <a:spLocks noGrp="1"/>
          </p:cNvSpPr>
          <p:nvPr>
            <p:ph sz="half" idx="12" hasCustomPrompt="1"/>
          </p:nvPr>
        </p:nvSpPr>
        <p:spPr>
          <a:xfrm>
            <a:off x="6097588" y="3429000"/>
            <a:ext cx="6097587" cy="3429000"/>
          </a:xfrm>
          <a:solidFill>
            <a:schemeClr val="tx1"/>
          </a:solidFill>
        </p:spPr>
        <p:txBody>
          <a:bodyPr lIns="180000" tIns="180000" rIns="180000" bIns="180000">
            <a:no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a:buClr>
                <a:schemeClr val="bg1"/>
              </a:buClr>
              <a:defRPr lang="en-AU" noProof="0" dirty="0">
                <a:solidFill>
                  <a:schemeClr val="bg1"/>
                </a:solidFill>
              </a:defRPr>
            </a:lvl9pPr>
          </a:lstStyle>
          <a:p>
            <a:pPr lvl="0"/>
            <a:r>
              <a:rPr lang="en-AU" noProof="0"/>
              <a:t>Body</a:t>
            </a:r>
          </a:p>
          <a:p>
            <a:pPr lvl="1"/>
            <a:r>
              <a:rPr lang="en-AU" noProof="0"/>
              <a:t>B1</a:t>
            </a:r>
          </a:p>
          <a:p>
            <a:pPr lvl="2"/>
            <a:r>
              <a:rPr lang="en-AU" noProof="0"/>
              <a:t>B2</a:t>
            </a:r>
          </a:p>
          <a:p>
            <a:pPr lvl="3"/>
            <a:r>
              <a:rPr lang="en-AU" noProof="0"/>
              <a:t>B3</a:t>
            </a:r>
          </a:p>
          <a:p>
            <a:pPr lvl="4"/>
            <a:r>
              <a:rPr lang="en-AU" noProof="0"/>
              <a:t>H1</a:t>
            </a:r>
          </a:p>
          <a:p>
            <a:pPr lvl="5"/>
            <a:r>
              <a:rPr lang="en-AU" noProof="0"/>
              <a:t>H2</a:t>
            </a:r>
          </a:p>
          <a:p>
            <a:pPr lvl="6"/>
            <a:r>
              <a:rPr lang="en-AU" noProof="0"/>
              <a:t>N1</a:t>
            </a:r>
          </a:p>
          <a:p>
            <a:pPr lvl="7"/>
            <a:r>
              <a:rPr lang="en-AU" noProof="0"/>
              <a:t>N2</a:t>
            </a:r>
          </a:p>
          <a:p>
            <a:pPr lvl="8"/>
            <a:r>
              <a:rPr lang="en-AU" noProof="0"/>
              <a:t>N3</a:t>
            </a:r>
          </a:p>
          <a:p>
            <a:pPr lvl="0"/>
            <a:endParaRPr lang="en-AU" noProof="0"/>
          </a:p>
        </p:txBody>
      </p:sp>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0" y="0"/>
            <a:ext cx="6097587" cy="6859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a:t>Click icon to add picture</a:t>
            </a:r>
            <a:br>
              <a:rPr lang="en-AU" noProof="0"/>
            </a:br>
            <a:br>
              <a:rPr lang="en-AU" noProof="0"/>
            </a:br>
            <a:br>
              <a:rPr lang="en-AU" noProof="0"/>
            </a:br>
            <a:endParaRPr lang="en-AU" noProof="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6240448" y="220663"/>
            <a:ext cx="5705490" cy="3065115"/>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p:txBody>
      </p:sp>
      <p:sp>
        <p:nvSpPr>
          <p:cNvPr id="5" name="Date Placeholder 4">
            <a:extLst>
              <a:ext uri="{FF2B5EF4-FFF2-40B4-BE49-F238E27FC236}">
                <a16:creationId xmlns:a16="http://schemas.microsoft.com/office/drawing/2014/main" id="{A429918E-D7E3-C49B-98F6-9993D842242F}"/>
              </a:ext>
            </a:extLst>
          </p:cNvPr>
          <p:cNvSpPr>
            <a:spLocks noGrp="1"/>
          </p:cNvSpPr>
          <p:nvPr>
            <p:ph type="dt" sz="half" idx="13"/>
          </p:nvPr>
        </p:nvSpPr>
        <p:spPr>
          <a:xfrm>
            <a:off x="9697988" y="6537805"/>
            <a:ext cx="2247950" cy="214826"/>
          </a:xfrm>
          <a:prstGeom prst="rect">
            <a:avLst/>
          </a:prstGeom>
        </p:spPr>
        <p:txBody>
          <a:bodyPr/>
          <a:lstStyle>
            <a:lvl1pPr>
              <a:defRPr>
                <a:solidFill>
                  <a:schemeClr val="bg1"/>
                </a:solidFill>
              </a:defRPr>
            </a:lvl1pPr>
          </a:lstStyle>
          <a:p>
            <a:pPr algn="r"/>
            <a:r>
              <a:rPr lang="en-US"/>
              <a:t>l  © 2024 GHD. All rights reserved.</a:t>
            </a:r>
          </a:p>
        </p:txBody>
      </p:sp>
      <p:sp>
        <p:nvSpPr>
          <p:cNvPr id="9" name="Footer Placeholder 8">
            <a:extLst>
              <a:ext uri="{FF2B5EF4-FFF2-40B4-BE49-F238E27FC236}">
                <a16:creationId xmlns:a16="http://schemas.microsoft.com/office/drawing/2014/main" id="{3DBE8B7D-F818-1168-7888-1A21240861AE}"/>
              </a:ext>
            </a:extLst>
          </p:cNvPr>
          <p:cNvSpPr>
            <a:spLocks noGrp="1"/>
          </p:cNvSpPr>
          <p:nvPr>
            <p:ph type="ftr" sz="quarter" idx="14"/>
          </p:nvPr>
        </p:nvSpPr>
        <p:spPr>
          <a:xfrm>
            <a:off x="2497187" y="6536631"/>
            <a:ext cx="7200801" cy="214826"/>
          </a:xfrm>
          <a:prstGeom prst="rect">
            <a:avLst/>
          </a:prstGeom>
        </p:spPr>
        <p:txBody>
          <a:bodyPr/>
          <a:lstStyle>
            <a:lvl1pPr>
              <a:defRPr>
                <a:solidFill>
                  <a:schemeClr val="bg1"/>
                </a:solidFill>
              </a:defRPr>
            </a:lvl1pPr>
          </a:lstStyle>
          <a:p>
            <a:pPr algn="r"/>
            <a:r>
              <a:rPr lang="en-AU"/>
              <a:t>[Footer]</a:t>
            </a:r>
          </a:p>
        </p:txBody>
      </p:sp>
      <p:sp>
        <p:nvSpPr>
          <p:cNvPr id="10" name="Slide Number Placeholder 9">
            <a:extLst>
              <a:ext uri="{FF2B5EF4-FFF2-40B4-BE49-F238E27FC236}">
                <a16:creationId xmlns:a16="http://schemas.microsoft.com/office/drawing/2014/main" id="{DBE5C05C-C47B-0D64-3BCE-B8703C70A02D}"/>
              </a:ext>
            </a:extLst>
          </p:cNvPr>
          <p:cNvSpPr>
            <a:spLocks noGrp="1"/>
          </p:cNvSpPr>
          <p:nvPr>
            <p:ph type="sldNum" sz="quarter" idx="15"/>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63285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ullout, Image &amp; Conten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0" y="3429000"/>
            <a:ext cx="6097587" cy="3430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a:t>Click icon to add picture</a:t>
            </a:r>
            <a:br>
              <a:rPr lang="en-AU" noProof="0"/>
            </a:br>
            <a:br>
              <a:rPr lang="en-AU" noProof="0"/>
            </a:br>
            <a:br>
              <a:rPr lang="en-AU" noProof="0"/>
            </a:br>
            <a:endParaRPr lang="en-AU" noProof="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6240448" y="220663"/>
            <a:ext cx="5705490" cy="6161087"/>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2" name="Title 1">
            <a:extLst>
              <a:ext uri="{FF2B5EF4-FFF2-40B4-BE49-F238E27FC236}">
                <a16:creationId xmlns:a16="http://schemas.microsoft.com/office/drawing/2014/main" id="{046A2D94-086B-4A67-9799-F587C4DEA316}"/>
              </a:ext>
            </a:extLst>
          </p:cNvPr>
          <p:cNvSpPr>
            <a:spLocks noGrp="1"/>
          </p:cNvSpPr>
          <p:nvPr>
            <p:ph type="title" hasCustomPrompt="1"/>
          </p:nvPr>
        </p:nvSpPr>
        <p:spPr>
          <a:xfrm>
            <a:off x="0" y="0"/>
            <a:ext cx="6097588" cy="3429000"/>
          </a:xfrm>
          <a:solidFill>
            <a:schemeClr val="tx1"/>
          </a:solidFill>
        </p:spPr>
        <p:txBody>
          <a:bodyPr lIns="216000" tIns="180000" rIns="216000" bIns="180000">
            <a:noAutofit/>
          </a:bodyPr>
          <a:lstStyle>
            <a:lvl1pPr>
              <a:lnSpc>
                <a:spcPct val="85000"/>
              </a:lnSpc>
              <a:defRPr>
                <a:solidFill>
                  <a:schemeClr val="bg1"/>
                </a:solidFill>
              </a:defRPr>
            </a:lvl1pPr>
          </a:lstStyle>
          <a:p>
            <a:r>
              <a:rPr lang="en-US"/>
              <a:t>[Title or pullout text]</a:t>
            </a:r>
            <a:endParaRPr lang="en-AU"/>
          </a:p>
        </p:txBody>
      </p:sp>
      <p:sp>
        <p:nvSpPr>
          <p:cNvPr id="7" name="Date Placeholder 6">
            <a:extLst>
              <a:ext uri="{FF2B5EF4-FFF2-40B4-BE49-F238E27FC236}">
                <a16:creationId xmlns:a16="http://schemas.microsoft.com/office/drawing/2014/main" id="{9F2F2047-9CBC-E6CA-8787-019583841628}"/>
              </a:ext>
            </a:extLst>
          </p:cNvPr>
          <p:cNvSpPr>
            <a:spLocks noGrp="1"/>
          </p:cNvSpPr>
          <p:nvPr>
            <p:ph type="dt" sz="half" idx="12"/>
          </p:nvPr>
        </p:nvSpPr>
        <p:spPr>
          <a:xfrm>
            <a:off x="9697988" y="6537805"/>
            <a:ext cx="2247950" cy="214826"/>
          </a:xfrm>
          <a:prstGeom prst="rect">
            <a:avLst/>
          </a:prstGeom>
        </p:spPr>
        <p:txBody>
          <a:bodyPr/>
          <a:lstStyle/>
          <a:p>
            <a:pPr algn="r"/>
            <a:r>
              <a:rPr lang="en-US"/>
              <a:t>l  © 2024 GHD. All rights reserved.</a:t>
            </a:r>
            <a:endParaRPr lang="en-GB"/>
          </a:p>
        </p:txBody>
      </p:sp>
      <p:sp>
        <p:nvSpPr>
          <p:cNvPr id="9" name="Footer Placeholder 8">
            <a:extLst>
              <a:ext uri="{FF2B5EF4-FFF2-40B4-BE49-F238E27FC236}">
                <a16:creationId xmlns:a16="http://schemas.microsoft.com/office/drawing/2014/main" id="{328A03DE-B90B-A2A4-2ABF-DFA34F5AC74C}"/>
              </a:ext>
            </a:extLst>
          </p:cNvPr>
          <p:cNvSpPr>
            <a:spLocks noGrp="1"/>
          </p:cNvSpPr>
          <p:nvPr>
            <p:ph type="ftr" sz="quarter" idx="13"/>
          </p:nvPr>
        </p:nvSpPr>
        <p:spPr>
          <a:xfrm>
            <a:off x="2497187" y="6536631"/>
            <a:ext cx="7200801" cy="214826"/>
          </a:xfrm>
          <a:prstGeom prst="rect">
            <a:avLst/>
          </a:prstGeom>
        </p:spPr>
        <p:txBody>
          <a:bodyPr/>
          <a:lstStyle/>
          <a:p>
            <a:pPr algn="r"/>
            <a:r>
              <a:rPr lang="en-AU"/>
              <a:t>[Footer]</a:t>
            </a:r>
          </a:p>
        </p:txBody>
      </p:sp>
      <p:sp>
        <p:nvSpPr>
          <p:cNvPr id="10" name="Slide Number Placeholder 9">
            <a:extLst>
              <a:ext uri="{FF2B5EF4-FFF2-40B4-BE49-F238E27FC236}">
                <a16:creationId xmlns:a16="http://schemas.microsoft.com/office/drawing/2014/main" id="{4E8C5ECD-4745-CE70-9F80-974130CD4A09}"/>
              </a:ext>
            </a:extLst>
          </p:cNvPr>
          <p:cNvSpPr>
            <a:spLocks noGrp="1"/>
          </p:cNvSpPr>
          <p:nvPr>
            <p:ph type="sldNum" sz="quarter" idx="14"/>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72196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mall Image &amp; 2 Conten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0" y="3429000"/>
            <a:ext cx="6097587" cy="3430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a:t>Click icon to add picture</a:t>
            </a:r>
            <a:br>
              <a:rPr lang="en-AU" noProof="0"/>
            </a:br>
            <a:br>
              <a:rPr lang="en-AU" noProof="0"/>
            </a:br>
            <a:br>
              <a:rPr lang="en-AU" noProof="0"/>
            </a:br>
            <a:endParaRPr lang="en-AU" noProof="0"/>
          </a:p>
        </p:txBody>
      </p:sp>
      <p:sp>
        <p:nvSpPr>
          <p:cNvPr id="7" name="Content Placeholder 2">
            <a:extLst>
              <a:ext uri="{FF2B5EF4-FFF2-40B4-BE49-F238E27FC236}">
                <a16:creationId xmlns:a16="http://schemas.microsoft.com/office/drawing/2014/main" id="{E1F84224-B3AC-42F0-8AA8-AFDB6D0FE765}"/>
              </a:ext>
            </a:extLst>
          </p:cNvPr>
          <p:cNvSpPr>
            <a:spLocks noGrp="1"/>
          </p:cNvSpPr>
          <p:nvPr>
            <p:ph sz="half" idx="12" hasCustomPrompt="1"/>
          </p:nvPr>
        </p:nvSpPr>
        <p:spPr>
          <a:xfrm>
            <a:off x="0" y="0"/>
            <a:ext cx="6097587" cy="3429000"/>
          </a:xfrm>
          <a:solidFill>
            <a:schemeClr val="tx1"/>
          </a:solidFill>
        </p:spPr>
        <p:txBody>
          <a:bodyPr lIns="180000" tIns="180000" rIns="180000" bIns="180000">
            <a:no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a:defRPr lang="en-AU" noProof="0" dirty="0">
                <a:solidFill>
                  <a:schemeClr val="bg1"/>
                </a:solidFill>
              </a:defRPr>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6240448" y="220663"/>
            <a:ext cx="5705490" cy="6161087"/>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5" name="Date Placeholder 4">
            <a:extLst>
              <a:ext uri="{FF2B5EF4-FFF2-40B4-BE49-F238E27FC236}">
                <a16:creationId xmlns:a16="http://schemas.microsoft.com/office/drawing/2014/main" id="{7D5B7131-08ED-FBAA-6C8E-E1EC9FCA0F44}"/>
              </a:ext>
            </a:extLst>
          </p:cNvPr>
          <p:cNvSpPr>
            <a:spLocks noGrp="1"/>
          </p:cNvSpPr>
          <p:nvPr>
            <p:ph type="dt" sz="half" idx="13"/>
          </p:nvPr>
        </p:nvSpPr>
        <p:spPr>
          <a:xfrm>
            <a:off x="9697988" y="6537805"/>
            <a:ext cx="2247950" cy="214826"/>
          </a:xfrm>
          <a:prstGeom prst="rect">
            <a:avLst/>
          </a:prstGeom>
        </p:spPr>
        <p:txBody>
          <a:bodyPr/>
          <a:lstStyle/>
          <a:p>
            <a:pPr algn="r"/>
            <a:r>
              <a:rPr lang="en-US"/>
              <a:t>l  © 2024 GHD. All rights reserved.</a:t>
            </a:r>
            <a:endParaRPr lang="en-GB"/>
          </a:p>
        </p:txBody>
      </p:sp>
      <p:sp>
        <p:nvSpPr>
          <p:cNvPr id="9" name="Footer Placeholder 8">
            <a:extLst>
              <a:ext uri="{FF2B5EF4-FFF2-40B4-BE49-F238E27FC236}">
                <a16:creationId xmlns:a16="http://schemas.microsoft.com/office/drawing/2014/main" id="{622B7E00-1B25-94FE-213E-5BBE6D09D3C3}"/>
              </a:ext>
            </a:extLst>
          </p:cNvPr>
          <p:cNvSpPr>
            <a:spLocks noGrp="1"/>
          </p:cNvSpPr>
          <p:nvPr>
            <p:ph type="ftr" sz="quarter" idx="14"/>
          </p:nvPr>
        </p:nvSpPr>
        <p:spPr>
          <a:xfrm>
            <a:off x="2497187" y="6536631"/>
            <a:ext cx="7200801" cy="214826"/>
          </a:xfrm>
          <a:prstGeom prst="rect">
            <a:avLst/>
          </a:prstGeom>
        </p:spPr>
        <p:txBody>
          <a:bodyPr/>
          <a:lstStyle/>
          <a:p>
            <a:pPr algn="r"/>
            <a:r>
              <a:rPr lang="en-AU"/>
              <a:t>[Footer]</a:t>
            </a:r>
          </a:p>
        </p:txBody>
      </p:sp>
      <p:sp>
        <p:nvSpPr>
          <p:cNvPr id="10" name="Slide Number Placeholder 9">
            <a:extLst>
              <a:ext uri="{FF2B5EF4-FFF2-40B4-BE49-F238E27FC236}">
                <a16:creationId xmlns:a16="http://schemas.microsoft.com/office/drawing/2014/main" id="{3AC41741-92B7-C511-B903-5892C9F7A9A7}"/>
              </a:ext>
            </a:extLst>
          </p:cNvPr>
          <p:cNvSpPr>
            <a:spLocks noGrp="1"/>
          </p:cNvSpPr>
          <p:nvPr>
            <p:ph type="sldNum" sz="quarter" idx="15"/>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7929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Image &amp; 2 Conten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0" y="-1"/>
            <a:ext cx="6097587" cy="4956175"/>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a:t>Click icon to add picture</a:t>
            </a:r>
            <a:br>
              <a:rPr lang="en-AU" noProof="0"/>
            </a:br>
            <a:br>
              <a:rPr lang="en-AU" noProof="0"/>
            </a:br>
            <a:br>
              <a:rPr lang="en-AU" noProof="0"/>
            </a:br>
            <a:endParaRPr lang="en-AU" noProof="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6313610" y="1543049"/>
            <a:ext cx="5632327" cy="167072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3" name="Title 2">
            <a:extLst>
              <a:ext uri="{FF2B5EF4-FFF2-40B4-BE49-F238E27FC236}">
                <a16:creationId xmlns:a16="http://schemas.microsoft.com/office/drawing/2014/main" id="{7380BFD1-F3F6-46CC-89C8-F2D033954F86}"/>
              </a:ext>
            </a:extLst>
          </p:cNvPr>
          <p:cNvSpPr>
            <a:spLocks noGrp="1"/>
          </p:cNvSpPr>
          <p:nvPr>
            <p:ph type="title" hasCustomPrompt="1"/>
          </p:nvPr>
        </p:nvSpPr>
        <p:spPr>
          <a:xfrm>
            <a:off x="6313610" y="214819"/>
            <a:ext cx="5632327" cy="497059"/>
          </a:xfrm>
        </p:spPr>
        <p:txBody>
          <a:bodyPr/>
          <a:lstStyle>
            <a:lvl1pPr>
              <a:lnSpc>
                <a:spcPct val="85000"/>
              </a:lnSpc>
              <a:defRPr/>
            </a:lvl1pPr>
          </a:lstStyle>
          <a:p>
            <a:r>
              <a:rPr lang="en-US"/>
              <a:t>[Title or pullout text]</a:t>
            </a:r>
            <a:endParaRPr lang="en-AU"/>
          </a:p>
        </p:txBody>
      </p:sp>
      <p:sp>
        <p:nvSpPr>
          <p:cNvPr id="7" name="Content Placeholder 3">
            <a:extLst>
              <a:ext uri="{FF2B5EF4-FFF2-40B4-BE49-F238E27FC236}">
                <a16:creationId xmlns:a16="http://schemas.microsoft.com/office/drawing/2014/main" id="{2ED00EF2-DD99-4532-81F0-3204C520AA84}"/>
              </a:ext>
            </a:extLst>
          </p:cNvPr>
          <p:cNvSpPr>
            <a:spLocks noGrp="1"/>
          </p:cNvSpPr>
          <p:nvPr>
            <p:ph sz="half" idx="12" hasCustomPrompt="1"/>
          </p:nvPr>
        </p:nvSpPr>
        <p:spPr>
          <a:xfrm>
            <a:off x="253811" y="5085979"/>
            <a:ext cx="5627752" cy="129577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9" name="Picture Placeholder 2">
            <a:extLst>
              <a:ext uri="{FF2B5EF4-FFF2-40B4-BE49-F238E27FC236}">
                <a16:creationId xmlns:a16="http://schemas.microsoft.com/office/drawing/2014/main" id="{1E90F13C-AABA-4C19-B815-59A9956BD304}"/>
              </a:ext>
            </a:extLst>
          </p:cNvPr>
          <p:cNvSpPr>
            <a:spLocks noGrp="1"/>
          </p:cNvSpPr>
          <p:nvPr>
            <p:ph type="pic" idx="13" hasCustomPrompt="1"/>
          </p:nvPr>
        </p:nvSpPr>
        <p:spPr>
          <a:xfrm>
            <a:off x="6097588" y="3429000"/>
            <a:ext cx="6097587" cy="3430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a:t>Click icon to add picture</a:t>
            </a:r>
            <a:br>
              <a:rPr lang="en-AU" noProof="0"/>
            </a:br>
            <a:br>
              <a:rPr lang="en-AU" noProof="0"/>
            </a:br>
            <a:br>
              <a:rPr lang="en-AU" noProof="0"/>
            </a:br>
            <a:endParaRPr lang="en-AU" noProof="0"/>
          </a:p>
        </p:txBody>
      </p:sp>
      <p:sp>
        <p:nvSpPr>
          <p:cNvPr id="10" name="Date Placeholder 9">
            <a:extLst>
              <a:ext uri="{FF2B5EF4-FFF2-40B4-BE49-F238E27FC236}">
                <a16:creationId xmlns:a16="http://schemas.microsoft.com/office/drawing/2014/main" id="{F55847FE-FB2E-2EE6-A19B-A5F5EB5BF084}"/>
              </a:ext>
            </a:extLst>
          </p:cNvPr>
          <p:cNvSpPr>
            <a:spLocks noGrp="1"/>
          </p:cNvSpPr>
          <p:nvPr>
            <p:ph type="dt" sz="half" idx="14"/>
          </p:nvPr>
        </p:nvSpPr>
        <p:spPr>
          <a:xfrm>
            <a:off x="9697988" y="6537805"/>
            <a:ext cx="2247950" cy="214826"/>
          </a:xfrm>
          <a:prstGeom prst="rect">
            <a:avLst/>
          </a:prstGeom>
        </p:spPr>
        <p:txBody>
          <a:bodyPr/>
          <a:lstStyle/>
          <a:p>
            <a:pPr algn="r"/>
            <a:r>
              <a:rPr lang="en-US"/>
              <a:t>l  © 2024 GHD. All rights reserved.</a:t>
            </a:r>
            <a:endParaRPr lang="en-GB"/>
          </a:p>
        </p:txBody>
      </p:sp>
      <p:sp>
        <p:nvSpPr>
          <p:cNvPr id="11" name="Footer Placeholder 10">
            <a:extLst>
              <a:ext uri="{FF2B5EF4-FFF2-40B4-BE49-F238E27FC236}">
                <a16:creationId xmlns:a16="http://schemas.microsoft.com/office/drawing/2014/main" id="{EAD34FBE-AD3A-EFD3-FFDD-40ABBBF80893}"/>
              </a:ext>
            </a:extLst>
          </p:cNvPr>
          <p:cNvSpPr>
            <a:spLocks noGrp="1"/>
          </p:cNvSpPr>
          <p:nvPr>
            <p:ph type="ftr" sz="quarter" idx="15"/>
          </p:nvPr>
        </p:nvSpPr>
        <p:spPr>
          <a:xfrm>
            <a:off x="2497187" y="6536631"/>
            <a:ext cx="7200801" cy="214826"/>
          </a:xfrm>
          <a:prstGeom prst="rect">
            <a:avLst/>
          </a:prstGeom>
        </p:spPr>
        <p:txBody>
          <a:bodyPr/>
          <a:lstStyle/>
          <a:p>
            <a:pPr algn="r"/>
            <a:r>
              <a:rPr lang="en-AU"/>
              <a:t>[Footer]</a:t>
            </a:r>
          </a:p>
        </p:txBody>
      </p:sp>
      <p:sp>
        <p:nvSpPr>
          <p:cNvPr id="12" name="Slide Number Placeholder 11">
            <a:extLst>
              <a:ext uri="{FF2B5EF4-FFF2-40B4-BE49-F238E27FC236}">
                <a16:creationId xmlns:a16="http://schemas.microsoft.com/office/drawing/2014/main" id="{23410B38-8BBE-5066-A8F1-7FEA38994AA3}"/>
              </a:ext>
            </a:extLst>
          </p:cNvPr>
          <p:cNvSpPr>
            <a:spLocks noGrp="1"/>
          </p:cNvSpPr>
          <p:nvPr>
            <p:ph type="sldNum" sz="quarter" idx="16"/>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349867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 Image &amp; 2 Content Black">
    <p:bg>
      <p:bgPr>
        <a:solidFill>
          <a:schemeClr val="tx1"/>
        </a:soli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0" y="-1"/>
            <a:ext cx="6097587" cy="4956175"/>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a:t>Click icon to add picture</a:t>
            </a:r>
            <a:br>
              <a:rPr lang="en-AU" noProof="0"/>
            </a:br>
            <a:br>
              <a:rPr lang="en-AU" noProof="0"/>
            </a:br>
            <a:br>
              <a:rPr lang="en-AU" noProof="0"/>
            </a:br>
            <a:endParaRPr lang="en-AU" noProof="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6313610" y="1543049"/>
            <a:ext cx="5632327" cy="1670721"/>
          </a:xfrm>
        </p:spPr>
        <p:txBody>
          <a:bodyPr>
            <a:noAutofit/>
          </a:bodyPr>
          <a:lstStyle>
            <a:lvl1pPr>
              <a:defRPr lang="en-AU" noProof="0" dirty="0" smtClean="0">
                <a:solidFill>
                  <a:schemeClr val="bg1"/>
                </a:solidFill>
              </a:defRPr>
            </a:lvl1pPr>
            <a:lvl2pPr>
              <a:buClr>
                <a:schemeClr val="bg1"/>
              </a:buClr>
              <a:defRPr lang="en-AU" noProof="0" dirty="0" smtClean="0">
                <a:solidFill>
                  <a:schemeClr val="bg1"/>
                </a:solidFill>
              </a:defRPr>
            </a:lvl2pPr>
            <a:lvl3pPr>
              <a:buClr>
                <a:schemeClr val="bg1"/>
              </a:buClr>
              <a:defRPr lang="en-AU" noProof="0" dirty="0" smtClean="0">
                <a:solidFill>
                  <a:schemeClr val="bg1"/>
                </a:solidFill>
              </a:defRPr>
            </a:lvl3pPr>
            <a:lvl4pPr>
              <a:buClr>
                <a:schemeClr val="bg1"/>
              </a:buCl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a:buClr>
                <a:schemeClr val="bg1"/>
              </a:buClr>
              <a:defRPr lang="en-AU" noProof="0" dirty="0">
                <a:solidFill>
                  <a:schemeClr val="bg1"/>
                </a:solidFill>
              </a:defRPr>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3" name="Title 2">
            <a:extLst>
              <a:ext uri="{FF2B5EF4-FFF2-40B4-BE49-F238E27FC236}">
                <a16:creationId xmlns:a16="http://schemas.microsoft.com/office/drawing/2014/main" id="{7380BFD1-F3F6-46CC-89C8-F2D033954F86}"/>
              </a:ext>
            </a:extLst>
          </p:cNvPr>
          <p:cNvSpPr>
            <a:spLocks noGrp="1"/>
          </p:cNvSpPr>
          <p:nvPr>
            <p:ph type="title" hasCustomPrompt="1"/>
          </p:nvPr>
        </p:nvSpPr>
        <p:spPr>
          <a:xfrm>
            <a:off x="6313610" y="214819"/>
            <a:ext cx="5632327" cy="497059"/>
          </a:xfrm>
        </p:spPr>
        <p:txBody>
          <a:bodyPr/>
          <a:lstStyle>
            <a:lvl1pPr>
              <a:lnSpc>
                <a:spcPct val="85000"/>
              </a:lnSpc>
              <a:defRPr>
                <a:solidFill>
                  <a:schemeClr val="bg1"/>
                </a:solidFill>
              </a:defRPr>
            </a:lvl1pPr>
          </a:lstStyle>
          <a:p>
            <a:r>
              <a:rPr lang="en-US"/>
              <a:t>[Title or pullout text]</a:t>
            </a:r>
            <a:endParaRPr lang="en-AU"/>
          </a:p>
        </p:txBody>
      </p:sp>
      <p:sp>
        <p:nvSpPr>
          <p:cNvPr id="7" name="Content Placeholder 3">
            <a:extLst>
              <a:ext uri="{FF2B5EF4-FFF2-40B4-BE49-F238E27FC236}">
                <a16:creationId xmlns:a16="http://schemas.microsoft.com/office/drawing/2014/main" id="{2ED00EF2-DD99-4532-81F0-3204C520AA84}"/>
              </a:ext>
            </a:extLst>
          </p:cNvPr>
          <p:cNvSpPr>
            <a:spLocks noGrp="1"/>
          </p:cNvSpPr>
          <p:nvPr>
            <p:ph sz="half" idx="12" hasCustomPrompt="1"/>
          </p:nvPr>
        </p:nvSpPr>
        <p:spPr>
          <a:xfrm>
            <a:off x="253811" y="5085979"/>
            <a:ext cx="5627752" cy="1295771"/>
          </a:xfrm>
        </p:spPr>
        <p:txBody>
          <a:bodyPr>
            <a:noAutofit/>
          </a:bodyPr>
          <a:lstStyle>
            <a:lvl1pPr>
              <a:defRPr lang="en-AU" noProof="0" dirty="0" smtClean="0">
                <a:solidFill>
                  <a:schemeClr val="bg1"/>
                </a:solidFill>
              </a:defRPr>
            </a:lvl1pPr>
            <a:lvl2pPr>
              <a:buClr>
                <a:schemeClr val="bg1"/>
              </a:buClr>
              <a:defRPr lang="en-AU" noProof="0" dirty="0" smtClean="0">
                <a:solidFill>
                  <a:schemeClr val="bg1"/>
                </a:solidFill>
              </a:defRPr>
            </a:lvl2pPr>
            <a:lvl3pPr>
              <a:buClr>
                <a:schemeClr val="bg1"/>
              </a:buClr>
              <a:defRPr lang="en-AU" noProof="0" dirty="0" smtClean="0">
                <a:solidFill>
                  <a:schemeClr val="bg1"/>
                </a:solidFill>
              </a:defRPr>
            </a:lvl3pPr>
            <a:lvl4pPr>
              <a:buClr>
                <a:schemeClr val="bg1"/>
              </a:buCl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a:defRPr lang="en-AU" noProof="0" dirty="0">
                <a:solidFill>
                  <a:schemeClr val="bg1"/>
                </a:solidFill>
              </a:defRPr>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9" name="Picture Placeholder 2">
            <a:extLst>
              <a:ext uri="{FF2B5EF4-FFF2-40B4-BE49-F238E27FC236}">
                <a16:creationId xmlns:a16="http://schemas.microsoft.com/office/drawing/2014/main" id="{1E90F13C-AABA-4C19-B815-59A9956BD304}"/>
              </a:ext>
            </a:extLst>
          </p:cNvPr>
          <p:cNvSpPr>
            <a:spLocks noGrp="1"/>
          </p:cNvSpPr>
          <p:nvPr>
            <p:ph type="pic" idx="13" hasCustomPrompt="1"/>
          </p:nvPr>
        </p:nvSpPr>
        <p:spPr>
          <a:xfrm>
            <a:off x="6097588" y="3429000"/>
            <a:ext cx="6097587" cy="3430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a:t>Click icon to add picture</a:t>
            </a:r>
            <a:br>
              <a:rPr lang="en-AU" noProof="0"/>
            </a:br>
            <a:br>
              <a:rPr lang="en-AU" noProof="0"/>
            </a:br>
            <a:br>
              <a:rPr lang="en-AU" noProof="0"/>
            </a:br>
            <a:endParaRPr lang="en-AU" noProof="0"/>
          </a:p>
        </p:txBody>
      </p:sp>
      <p:sp>
        <p:nvSpPr>
          <p:cNvPr id="10" name="Date Placeholder 9">
            <a:extLst>
              <a:ext uri="{FF2B5EF4-FFF2-40B4-BE49-F238E27FC236}">
                <a16:creationId xmlns:a16="http://schemas.microsoft.com/office/drawing/2014/main" id="{F55847FE-FB2E-2EE6-A19B-A5F5EB5BF084}"/>
              </a:ext>
            </a:extLst>
          </p:cNvPr>
          <p:cNvSpPr>
            <a:spLocks noGrp="1"/>
          </p:cNvSpPr>
          <p:nvPr>
            <p:ph type="dt" sz="half" idx="14"/>
          </p:nvPr>
        </p:nvSpPr>
        <p:spPr>
          <a:xfrm>
            <a:off x="9697988" y="6537805"/>
            <a:ext cx="2247950" cy="214826"/>
          </a:xfrm>
          <a:prstGeom prst="rect">
            <a:avLst/>
          </a:prstGeom>
        </p:spPr>
        <p:txBody>
          <a:bodyPr/>
          <a:lstStyle/>
          <a:p>
            <a:pPr algn="r"/>
            <a:r>
              <a:rPr lang="en-US"/>
              <a:t>l  © 2024 GHD. All rights reserved.</a:t>
            </a:r>
            <a:endParaRPr lang="en-GB"/>
          </a:p>
        </p:txBody>
      </p:sp>
      <p:sp>
        <p:nvSpPr>
          <p:cNvPr id="11" name="Footer Placeholder 10">
            <a:extLst>
              <a:ext uri="{FF2B5EF4-FFF2-40B4-BE49-F238E27FC236}">
                <a16:creationId xmlns:a16="http://schemas.microsoft.com/office/drawing/2014/main" id="{EAD34FBE-AD3A-EFD3-FFDD-40ABBBF80893}"/>
              </a:ext>
            </a:extLst>
          </p:cNvPr>
          <p:cNvSpPr>
            <a:spLocks noGrp="1"/>
          </p:cNvSpPr>
          <p:nvPr>
            <p:ph type="ftr" sz="quarter" idx="15"/>
          </p:nvPr>
        </p:nvSpPr>
        <p:spPr>
          <a:xfrm>
            <a:off x="2497187" y="6536631"/>
            <a:ext cx="7200801" cy="214826"/>
          </a:xfrm>
          <a:prstGeom prst="rect">
            <a:avLst/>
          </a:prstGeom>
        </p:spPr>
        <p:txBody>
          <a:bodyPr/>
          <a:lstStyle/>
          <a:p>
            <a:pPr algn="r"/>
            <a:r>
              <a:rPr lang="en-AU"/>
              <a:t>[Footer]</a:t>
            </a:r>
          </a:p>
        </p:txBody>
      </p:sp>
      <p:sp>
        <p:nvSpPr>
          <p:cNvPr id="12" name="Slide Number Placeholder 11">
            <a:extLst>
              <a:ext uri="{FF2B5EF4-FFF2-40B4-BE49-F238E27FC236}">
                <a16:creationId xmlns:a16="http://schemas.microsoft.com/office/drawing/2014/main" id="{23410B38-8BBE-5066-A8F1-7FEA38994AA3}"/>
              </a:ext>
            </a:extLst>
          </p:cNvPr>
          <p:cNvSpPr>
            <a:spLocks noGrp="1"/>
          </p:cNvSpPr>
          <p:nvPr>
            <p:ph type="sldNum" sz="quarter" idx="16"/>
          </p:nvPr>
        </p:nvSpPr>
        <p:spPr/>
        <p:txBody>
          <a:bodyPr/>
          <a:lstStyle>
            <a:lvl1pPr>
              <a:defRPr>
                <a:solidFill>
                  <a:schemeClr val="bg1"/>
                </a:solidFill>
              </a:defRPr>
            </a:lvl1pPr>
          </a:lstStyle>
          <a:p>
            <a:fld id="{E917DE0E-AFB1-41FD-BC35-27DB61CA125F}" type="slidenum">
              <a:rPr lang="en-AU" smtClean="0"/>
              <a:pPr/>
              <a:t>‹#›</a:t>
            </a:fld>
            <a:endParaRPr lang="en-AU"/>
          </a:p>
        </p:txBody>
      </p:sp>
    </p:spTree>
    <p:extLst>
      <p:ext uri="{BB962C8B-B14F-4D97-AF65-F5344CB8AC3E}">
        <p14:creationId xmlns:p14="http://schemas.microsoft.com/office/powerpoint/2010/main" val="322555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elcome">
    <p:bg>
      <p:bgPr>
        <a:solidFill>
          <a:schemeClr val="tx1"/>
        </a:solidFill>
        <a:effectLst/>
      </p:bgPr>
    </p:bg>
    <p:spTree>
      <p:nvGrpSpPr>
        <p:cNvPr id="1" name=""/>
        <p:cNvGrpSpPr/>
        <p:nvPr/>
      </p:nvGrpSpPr>
      <p:grpSpPr>
        <a:xfrm>
          <a:off x="0" y="0"/>
          <a:ext cx="0" cy="0"/>
          <a:chOff x="0" y="0"/>
          <a:chExt cx="0" cy="0"/>
        </a:xfrm>
      </p:grpSpPr>
      <p:sp>
        <p:nvSpPr>
          <p:cNvPr id="6" name="TextBox 5" descr="InstructionsBox">
            <a:extLst>
              <a:ext uri="{FF2B5EF4-FFF2-40B4-BE49-F238E27FC236}">
                <a16:creationId xmlns:a16="http://schemas.microsoft.com/office/drawing/2014/main" id="{3B5C68C1-463E-43E9-A64B-F3CC20AE6FA0}"/>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a:solidFill>
                  <a:schemeClr val="bg1"/>
                </a:solidFill>
              </a:rPr>
              <a:t>For this slide design, you can choose your own image by right-clicking </a:t>
            </a:r>
            <a:br>
              <a:rPr lang="en-AU" sz="1400">
                <a:solidFill>
                  <a:schemeClr val="bg1"/>
                </a:solidFill>
              </a:rPr>
            </a:br>
            <a:r>
              <a:rPr lang="en-AU" sz="1400">
                <a:solidFill>
                  <a:schemeClr val="bg1"/>
                </a:solidFill>
              </a:rPr>
              <a:t>somewhere on the slide, not in a content placeholder.</a:t>
            </a:r>
          </a:p>
          <a:p>
            <a:pPr>
              <a:spcBef>
                <a:spcPts val="0"/>
              </a:spcBef>
              <a:spcAft>
                <a:spcPts val="0"/>
              </a:spcAft>
            </a:pPr>
            <a:r>
              <a:rPr lang="en-US" sz="1400">
                <a:solidFill>
                  <a:schemeClr val="bg1"/>
                </a:solidFill>
              </a:rPr>
              <a:t>‘Format Background’</a:t>
            </a:r>
          </a:p>
          <a:p>
            <a:pPr>
              <a:spcBef>
                <a:spcPts val="0"/>
              </a:spcBef>
              <a:spcAft>
                <a:spcPts val="0"/>
              </a:spcAft>
            </a:pPr>
            <a:r>
              <a:rPr lang="en-US" sz="1400">
                <a:solidFill>
                  <a:schemeClr val="bg1"/>
                </a:solidFill>
              </a:rPr>
              <a:t>Under the ‘Fill’ menu, ‘Picture’ is already selected</a:t>
            </a:r>
          </a:p>
          <a:p>
            <a:pPr>
              <a:spcBef>
                <a:spcPts val="0"/>
              </a:spcBef>
              <a:spcAft>
                <a:spcPts val="0"/>
              </a:spcAft>
            </a:pPr>
            <a:r>
              <a:rPr lang="en-US" sz="1400">
                <a:solidFill>
                  <a:schemeClr val="bg1"/>
                </a:solidFill>
              </a:rPr>
              <a:t>Go to the ‘File’ button and select another image</a:t>
            </a:r>
          </a:p>
        </p:txBody>
      </p:sp>
      <p:sp>
        <p:nvSpPr>
          <p:cNvPr id="10" name="TextBox 9">
            <a:extLst>
              <a:ext uri="{FF2B5EF4-FFF2-40B4-BE49-F238E27FC236}">
                <a16:creationId xmlns:a16="http://schemas.microsoft.com/office/drawing/2014/main" id="{EF0F238F-9B77-44C3-975A-9070FB22185D}"/>
              </a:ext>
            </a:extLst>
          </p:cNvPr>
          <p:cNvSpPr txBox="1"/>
          <p:nvPr/>
        </p:nvSpPr>
        <p:spPr>
          <a:xfrm>
            <a:off x="246063" y="4971719"/>
            <a:ext cx="11699874" cy="1962076"/>
          </a:xfrm>
          <a:prstGeom prst="rect">
            <a:avLst/>
          </a:prstGeom>
          <a:noFill/>
        </p:spPr>
        <p:txBody>
          <a:bodyPr wrap="square" lIns="0" tIns="0" rIns="0" bIns="0" rtlCol="0">
            <a:spAutoFit/>
          </a:bodyPr>
          <a:lstStyle/>
          <a:p>
            <a:pPr>
              <a:lnSpc>
                <a:spcPct val="85000"/>
              </a:lnSpc>
            </a:pPr>
            <a:r>
              <a:rPr lang="en-AU" sz="15000" b="1">
                <a:solidFill>
                  <a:schemeClr val="bg1"/>
                </a:solidFill>
                <a:latin typeface="Arial Black" panose="020B0A04020102020204" pitchFamily="34" charset="0"/>
              </a:rPr>
              <a:t>Welcome</a:t>
            </a:r>
          </a:p>
        </p:txBody>
      </p:sp>
      <p:sp>
        <p:nvSpPr>
          <p:cNvPr id="2" name="Rectangle 1">
            <a:extLst>
              <a:ext uri="{FF2B5EF4-FFF2-40B4-BE49-F238E27FC236}">
                <a16:creationId xmlns:a16="http://schemas.microsoft.com/office/drawing/2014/main" id="{46E09EA8-A3D9-7956-3B7D-D109A6587DE9}"/>
              </a:ext>
            </a:extLst>
          </p:cNvPr>
          <p:cNvSpPr/>
          <p:nvPr userDrawn="1"/>
        </p:nvSpPr>
        <p:spPr>
          <a:xfrm>
            <a:off x="0" y="575151"/>
            <a:ext cx="12195175" cy="37772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F68C85E-EC95-4A26-AADF-BD9A90AD4F5F}"/>
              </a:ext>
            </a:extLst>
          </p:cNvPr>
          <p:cNvSpPr>
            <a:spLocks noGrp="1"/>
          </p:cNvSpPr>
          <p:nvPr>
            <p:ph type="title" hasCustomPrompt="1"/>
          </p:nvPr>
        </p:nvSpPr>
        <p:spPr>
          <a:xfrm>
            <a:off x="5716587" y="3789329"/>
            <a:ext cx="6439108" cy="553998"/>
          </a:xfrm>
        </p:spPr>
        <p:txBody>
          <a:bodyPr anchor="b"/>
          <a:lstStyle>
            <a:lvl1pPr algn="r">
              <a:lnSpc>
                <a:spcPct val="100000"/>
              </a:lnSpc>
              <a:spcAft>
                <a:spcPts val="0"/>
              </a:spcAft>
              <a:defRPr sz="3600">
                <a:solidFill>
                  <a:schemeClr val="tx1"/>
                </a:solidFill>
              </a:defRPr>
            </a:lvl1pPr>
          </a:lstStyle>
          <a:p>
            <a:r>
              <a:rPr lang="en-AU" noProof="0"/>
              <a:t>[Title]</a:t>
            </a:r>
            <a:endParaRPr lang="en-AU"/>
          </a:p>
        </p:txBody>
      </p:sp>
      <p:sp>
        <p:nvSpPr>
          <p:cNvPr id="11" name="TextBox 10" descr="InstructionsBox">
            <a:extLst>
              <a:ext uri="{FF2B5EF4-FFF2-40B4-BE49-F238E27FC236}">
                <a16:creationId xmlns:a16="http://schemas.microsoft.com/office/drawing/2014/main" id="{31C6D6F8-470C-49C7-A786-CA74280F52DC}"/>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a:solidFill>
                  <a:schemeClr val="bg1"/>
                </a:solidFill>
              </a:rPr>
              <a:t>For this slide design, you can choose your own image by right-clicking </a:t>
            </a:r>
            <a:br>
              <a:rPr lang="en-AU" sz="1400">
                <a:solidFill>
                  <a:schemeClr val="bg1"/>
                </a:solidFill>
              </a:rPr>
            </a:br>
            <a:r>
              <a:rPr lang="en-AU" sz="1400">
                <a:solidFill>
                  <a:schemeClr val="bg1"/>
                </a:solidFill>
              </a:rPr>
              <a:t>somewhere on the slide, not in a content placeholder.</a:t>
            </a:r>
          </a:p>
          <a:p>
            <a:pPr>
              <a:spcBef>
                <a:spcPts val="0"/>
              </a:spcBef>
              <a:spcAft>
                <a:spcPts val="0"/>
              </a:spcAft>
            </a:pPr>
            <a:r>
              <a:rPr lang="en-US" sz="1400">
                <a:solidFill>
                  <a:schemeClr val="bg1"/>
                </a:solidFill>
              </a:rPr>
              <a:t>‘Format Background’</a:t>
            </a:r>
          </a:p>
          <a:p>
            <a:pPr>
              <a:spcBef>
                <a:spcPts val="0"/>
              </a:spcBef>
              <a:spcAft>
                <a:spcPts val="0"/>
              </a:spcAft>
            </a:pPr>
            <a:r>
              <a:rPr lang="en-US" sz="1400">
                <a:solidFill>
                  <a:schemeClr val="bg1"/>
                </a:solidFill>
              </a:rPr>
              <a:t>Under the ‘Fill’ menu, ‘Picture’ is already selected</a:t>
            </a:r>
          </a:p>
          <a:p>
            <a:pPr>
              <a:spcBef>
                <a:spcPts val="0"/>
              </a:spcBef>
              <a:spcAft>
                <a:spcPts val="0"/>
              </a:spcAft>
            </a:pPr>
            <a:r>
              <a:rPr lang="en-US" sz="1400">
                <a:solidFill>
                  <a:schemeClr val="bg1"/>
                </a:solidFill>
              </a:rPr>
              <a:t>Go to the ‘File’ button and select another image</a:t>
            </a:r>
          </a:p>
        </p:txBody>
      </p:sp>
      <p:sp>
        <p:nvSpPr>
          <p:cNvPr id="7" name="Text Placeholder 6"/>
          <p:cNvSpPr>
            <a:spLocks noGrp="1"/>
          </p:cNvSpPr>
          <p:nvPr>
            <p:ph type="body" sz="quarter" idx="10" hasCustomPrompt="1"/>
          </p:nvPr>
        </p:nvSpPr>
        <p:spPr>
          <a:xfrm>
            <a:off x="7963528" y="4352365"/>
            <a:ext cx="4192167" cy="492443"/>
          </a:xfrm>
          <a:noFill/>
        </p:spPr>
        <p:txBody>
          <a:bodyPr>
            <a:spAutoFit/>
          </a:bodyPr>
          <a:lstStyle>
            <a:lvl1pPr marL="0" indent="0">
              <a:buNone/>
              <a:defRPr sz="3200" b="1">
                <a:solidFill>
                  <a:schemeClr val="bg1"/>
                </a:solidFill>
              </a:defRPr>
            </a:lvl1pPr>
          </a:lstStyle>
          <a:p>
            <a:pPr lvl="0"/>
            <a:r>
              <a:rPr lang="en-AU" noProof="0"/>
              <a:t>[Presenter name]</a:t>
            </a:r>
          </a:p>
        </p:txBody>
      </p:sp>
      <p:sp>
        <p:nvSpPr>
          <p:cNvPr id="14" name="TextBox 13">
            <a:extLst>
              <a:ext uri="{FF2B5EF4-FFF2-40B4-BE49-F238E27FC236}">
                <a16:creationId xmlns:a16="http://schemas.microsoft.com/office/drawing/2014/main" id="{8D64C942-125B-4B6C-AE26-9BD22E1D4859}"/>
              </a:ext>
            </a:extLst>
          </p:cNvPr>
          <p:cNvSpPr txBox="1"/>
          <p:nvPr userDrawn="1"/>
        </p:nvSpPr>
        <p:spPr>
          <a:xfrm>
            <a:off x="246063" y="4971719"/>
            <a:ext cx="11699874" cy="1962076"/>
          </a:xfrm>
          <a:prstGeom prst="rect">
            <a:avLst/>
          </a:prstGeom>
          <a:noFill/>
        </p:spPr>
        <p:txBody>
          <a:bodyPr wrap="square" lIns="0" tIns="0" rIns="0" bIns="0" rtlCol="0">
            <a:spAutoFit/>
          </a:bodyPr>
          <a:lstStyle/>
          <a:p>
            <a:pPr>
              <a:lnSpc>
                <a:spcPct val="85000"/>
              </a:lnSpc>
            </a:pPr>
            <a:r>
              <a:rPr lang="en-AU" sz="15000" b="1">
                <a:solidFill>
                  <a:schemeClr val="bg1"/>
                </a:solidFill>
                <a:latin typeface="Arial Black" panose="020B0A04020102020204" pitchFamily="34" charset="0"/>
              </a:rPr>
              <a:t>Welcome</a:t>
            </a:r>
          </a:p>
        </p:txBody>
      </p:sp>
      <p:sp>
        <p:nvSpPr>
          <p:cNvPr id="16" name="Freeform 21">
            <a:extLst>
              <a:ext uri="{FF2B5EF4-FFF2-40B4-BE49-F238E27FC236}">
                <a16:creationId xmlns:a16="http://schemas.microsoft.com/office/drawing/2014/main" id="{09DCC77E-972F-4BFC-AAB0-E289ACD00AC2}"/>
              </a:ext>
            </a:extLst>
          </p:cNvPr>
          <p:cNvSpPr>
            <a:spLocks noChangeAspect="1"/>
          </p:cNvSpPr>
          <p:nvPr userDrawn="1"/>
        </p:nvSpPr>
        <p:spPr bwMode="auto">
          <a:xfrm>
            <a:off x="7653541" y="4471723"/>
            <a:ext cx="215198" cy="21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373180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 Content &amp; Imag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6097588" y="0"/>
            <a:ext cx="6097587" cy="6859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a:t>Click icon to add picture</a:t>
            </a:r>
            <a:br>
              <a:rPr lang="en-AU" noProof="0"/>
            </a:br>
            <a:br>
              <a:rPr lang="en-AU" noProof="0"/>
            </a:br>
            <a:br>
              <a:rPr lang="en-AU" noProof="0"/>
            </a:br>
            <a:endParaRPr lang="en-AU" noProof="0"/>
          </a:p>
        </p:txBody>
      </p:sp>
      <p:sp>
        <p:nvSpPr>
          <p:cNvPr id="7" name="Content Placeholder 2">
            <a:extLst>
              <a:ext uri="{FF2B5EF4-FFF2-40B4-BE49-F238E27FC236}">
                <a16:creationId xmlns:a16="http://schemas.microsoft.com/office/drawing/2014/main" id="{E1F84224-B3AC-42F0-8AA8-AFDB6D0FE765}"/>
              </a:ext>
            </a:extLst>
          </p:cNvPr>
          <p:cNvSpPr>
            <a:spLocks noGrp="1"/>
          </p:cNvSpPr>
          <p:nvPr>
            <p:ph sz="half" idx="12" hasCustomPrompt="1"/>
          </p:nvPr>
        </p:nvSpPr>
        <p:spPr>
          <a:xfrm>
            <a:off x="1" y="3429000"/>
            <a:ext cx="6097587" cy="3429000"/>
          </a:xfrm>
          <a:solidFill>
            <a:schemeClr val="tx1"/>
          </a:solidFill>
        </p:spPr>
        <p:txBody>
          <a:bodyPr lIns="252000" tIns="180000" rIns="252000" bIns="180000">
            <a:no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a:buClr>
                <a:schemeClr val="bg1"/>
              </a:buClr>
              <a:defRPr lang="en-AU" noProof="0" dirty="0">
                <a:solidFill>
                  <a:schemeClr val="bg1"/>
                </a:solidFill>
              </a:defRPr>
            </a:lvl9pPr>
          </a:lstStyle>
          <a:p>
            <a:pPr lvl="0"/>
            <a:r>
              <a:rPr lang="en-AU" noProof="0"/>
              <a:t>Body</a:t>
            </a:r>
          </a:p>
          <a:p>
            <a:pPr lvl="1"/>
            <a:r>
              <a:rPr lang="en-AU" noProof="0"/>
              <a:t>B1</a:t>
            </a:r>
          </a:p>
          <a:p>
            <a:pPr lvl="2"/>
            <a:r>
              <a:rPr lang="en-AU" noProof="0"/>
              <a:t>B2</a:t>
            </a:r>
          </a:p>
          <a:p>
            <a:pPr lvl="3"/>
            <a:r>
              <a:rPr lang="en-AU" noProof="0"/>
              <a:t>B3</a:t>
            </a:r>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246063" y="220663"/>
            <a:ext cx="5602288" cy="3065115"/>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Body</a:t>
            </a:r>
          </a:p>
          <a:p>
            <a:pPr lvl="1"/>
            <a:r>
              <a:rPr lang="en-AU" noProof="0"/>
              <a:t>B1</a:t>
            </a:r>
          </a:p>
          <a:p>
            <a:pPr lvl="2"/>
            <a:r>
              <a:rPr lang="en-AU" noProof="0"/>
              <a:t>B2</a:t>
            </a:r>
          </a:p>
          <a:p>
            <a:pPr lvl="3"/>
            <a:r>
              <a:rPr lang="en-AU" noProof="0"/>
              <a:t>B3</a:t>
            </a:r>
          </a:p>
        </p:txBody>
      </p:sp>
      <p:sp>
        <p:nvSpPr>
          <p:cNvPr id="5" name="Date Placeholder 4">
            <a:extLst>
              <a:ext uri="{FF2B5EF4-FFF2-40B4-BE49-F238E27FC236}">
                <a16:creationId xmlns:a16="http://schemas.microsoft.com/office/drawing/2014/main" id="{07A53D15-9704-4FEA-9F7D-18B777613441}"/>
              </a:ext>
            </a:extLst>
          </p:cNvPr>
          <p:cNvSpPr>
            <a:spLocks noGrp="1"/>
          </p:cNvSpPr>
          <p:nvPr>
            <p:ph type="dt" sz="half" idx="13"/>
          </p:nvPr>
        </p:nvSpPr>
        <p:spPr>
          <a:xfrm>
            <a:off x="9697988" y="6537805"/>
            <a:ext cx="2247950" cy="214826"/>
          </a:xfrm>
          <a:prstGeom prst="rect">
            <a:avLst/>
          </a:prstGeom>
        </p:spPr>
        <p:txBody>
          <a:bodyPr/>
          <a:lstStyle>
            <a:lvl1pPr>
              <a:defRPr>
                <a:solidFill>
                  <a:schemeClr val="tx1"/>
                </a:solidFill>
              </a:defRPr>
            </a:lvl1pPr>
          </a:lstStyle>
          <a:p>
            <a:pPr algn="r"/>
            <a:r>
              <a:rPr lang="en-US"/>
              <a:t>l  © 2024 GHD. All rights reserved.</a:t>
            </a:r>
            <a:endParaRPr lang="en-AU"/>
          </a:p>
        </p:txBody>
      </p:sp>
      <p:sp>
        <p:nvSpPr>
          <p:cNvPr id="9" name="Footer Placeholder 8">
            <a:extLst>
              <a:ext uri="{FF2B5EF4-FFF2-40B4-BE49-F238E27FC236}">
                <a16:creationId xmlns:a16="http://schemas.microsoft.com/office/drawing/2014/main" id="{E4C8C5C6-DB97-4AFA-9CC1-0F30D7E4B291}"/>
              </a:ext>
            </a:extLst>
          </p:cNvPr>
          <p:cNvSpPr>
            <a:spLocks noGrp="1"/>
          </p:cNvSpPr>
          <p:nvPr>
            <p:ph type="ftr" sz="quarter" idx="14"/>
          </p:nvPr>
        </p:nvSpPr>
        <p:spPr>
          <a:xfrm>
            <a:off x="2497187" y="6536631"/>
            <a:ext cx="7200801" cy="214826"/>
          </a:xfrm>
          <a:prstGeom prst="rect">
            <a:avLst/>
          </a:prstGeom>
        </p:spPr>
        <p:txBody>
          <a:bodyPr/>
          <a:lstStyle>
            <a:lvl1pPr>
              <a:defRPr>
                <a:solidFill>
                  <a:schemeClr val="tx1"/>
                </a:solidFill>
              </a:defRPr>
            </a:lvl1pPr>
          </a:lstStyle>
          <a:p>
            <a:pPr algn="r"/>
            <a:r>
              <a:rPr lang="en-AU"/>
              <a:t>[Footer]</a:t>
            </a:r>
          </a:p>
        </p:txBody>
      </p:sp>
      <p:sp>
        <p:nvSpPr>
          <p:cNvPr id="10" name="Slide Number Placeholder 9">
            <a:extLst>
              <a:ext uri="{FF2B5EF4-FFF2-40B4-BE49-F238E27FC236}">
                <a16:creationId xmlns:a16="http://schemas.microsoft.com/office/drawing/2014/main" id="{6F8DCFBB-9A6D-4D72-AE2F-E75B5DA856D8}"/>
              </a:ext>
            </a:extLst>
          </p:cNvPr>
          <p:cNvSpPr>
            <a:spLocks noGrp="1"/>
          </p:cNvSpPr>
          <p:nvPr>
            <p:ph type="sldNum" sz="quarter" idx="15"/>
          </p:nvPr>
        </p:nvSpPr>
        <p:spPr/>
        <p:txBody>
          <a:bodyPr/>
          <a:lstStyle>
            <a:lvl1pPr>
              <a:defRPr>
                <a:solidFill>
                  <a:schemeClr val="bg1"/>
                </a:solidFill>
              </a:defRPr>
            </a:lvl1pPr>
          </a:lstStyle>
          <a:p>
            <a:fld id="{E917DE0E-AFB1-41FD-BC35-27DB61CA125F}" type="slidenum">
              <a:rPr lang="en-AU" smtClean="0"/>
              <a:pPr/>
              <a:t>‹#›</a:t>
            </a:fld>
            <a:endParaRPr lang="en-AU"/>
          </a:p>
        </p:txBody>
      </p:sp>
    </p:spTree>
    <p:extLst>
      <p:ext uri="{BB962C8B-B14F-4D97-AF65-F5344CB8AC3E}">
        <p14:creationId xmlns:p14="http://schemas.microsoft.com/office/powerpoint/2010/main" val="348079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Content &amp; Image ">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6097589" y="0"/>
            <a:ext cx="6097586" cy="6859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a:t>Click icon to add picture</a:t>
            </a:r>
            <a:br>
              <a:rPr lang="en-AU" noProof="0"/>
            </a:br>
            <a:br>
              <a:rPr lang="en-AU" noProof="0"/>
            </a:br>
            <a:br>
              <a:rPr lang="en-AU" noProof="0"/>
            </a:br>
            <a:endParaRPr lang="en-AU" noProof="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247764" y="3662165"/>
            <a:ext cx="5705490" cy="2719585"/>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Body</a:t>
            </a:r>
          </a:p>
          <a:p>
            <a:pPr lvl="1"/>
            <a:r>
              <a:rPr lang="en-AU" noProof="0"/>
              <a:t>B1</a:t>
            </a:r>
          </a:p>
          <a:p>
            <a:pPr lvl="2"/>
            <a:r>
              <a:rPr lang="en-AU" noProof="0"/>
              <a:t>B2</a:t>
            </a:r>
          </a:p>
          <a:p>
            <a:pPr lvl="3"/>
            <a:r>
              <a:rPr lang="en-AU" noProof="0"/>
              <a:t>B3</a:t>
            </a:r>
          </a:p>
          <a:p>
            <a:pPr lvl="4"/>
            <a:endParaRPr lang="en-AU" noProof="0"/>
          </a:p>
        </p:txBody>
      </p:sp>
      <p:sp>
        <p:nvSpPr>
          <p:cNvPr id="2" name="Title 1">
            <a:extLst>
              <a:ext uri="{FF2B5EF4-FFF2-40B4-BE49-F238E27FC236}">
                <a16:creationId xmlns:a16="http://schemas.microsoft.com/office/drawing/2014/main" id="{046A2D94-086B-4A67-9799-F587C4DEA316}"/>
              </a:ext>
            </a:extLst>
          </p:cNvPr>
          <p:cNvSpPr>
            <a:spLocks noGrp="1"/>
          </p:cNvSpPr>
          <p:nvPr>
            <p:ph type="title" hasCustomPrompt="1"/>
          </p:nvPr>
        </p:nvSpPr>
        <p:spPr>
          <a:xfrm>
            <a:off x="0" y="0"/>
            <a:ext cx="6097587" cy="3429000"/>
          </a:xfrm>
          <a:solidFill>
            <a:schemeClr val="tx1"/>
          </a:solidFill>
          <a:ln>
            <a:noFill/>
          </a:ln>
        </p:spPr>
        <p:txBody>
          <a:bodyPr lIns="216000" tIns="180000" rIns="216000" bIns="180000">
            <a:noAutofit/>
          </a:bodyPr>
          <a:lstStyle>
            <a:lvl1pPr>
              <a:lnSpc>
                <a:spcPct val="85000"/>
              </a:lnSpc>
              <a:defRPr>
                <a:solidFill>
                  <a:schemeClr val="bg1"/>
                </a:solidFill>
              </a:defRPr>
            </a:lvl1pPr>
          </a:lstStyle>
          <a:p>
            <a:r>
              <a:rPr lang="en-US"/>
              <a:t>[Title or pullout text]</a:t>
            </a:r>
            <a:endParaRPr lang="en-AU"/>
          </a:p>
        </p:txBody>
      </p:sp>
      <p:sp>
        <p:nvSpPr>
          <p:cNvPr id="3" name="Date Placeholder 2">
            <a:extLst>
              <a:ext uri="{FF2B5EF4-FFF2-40B4-BE49-F238E27FC236}">
                <a16:creationId xmlns:a16="http://schemas.microsoft.com/office/drawing/2014/main" id="{5F02752A-E8FC-40CC-88C6-CA049D7EAC91}"/>
              </a:ext>
            </a:extLst>
          </p:cNvPr>
          <p:cNvSpPr>
            <a:spLocks noGrp="1"/>
          </p:cNvSpPr>
          <p:nvPr>
            <p:ph type="dt" sz="half" idx="12"/>
          </p:nvPr>
        </p:nvSpPr>
        <p:spPr>
          <a:xfrm>
            <a:off x="9697988" y="6537805"/>
            <a:ext cx="2247950" cy="214826"/>
          </a:xfrm>
          <a:prstGeom prst="rect">
            <a:avLst/>
          </a:prstGeom>
        </p:spPr>
        <p:txBody>
          <a:bodyPr/>
          <a:lstStyle/>
          <a:p>
            <a:pPr algn="r"/>
            <a:r>
              <a:rPr lang="en-US"/>
              <a:t>l  © 2024 GHD. All rights reserved.</a:t>
            </a:r>
            <a:endParaRPr lang="en-AU"/>
          </a:p>
        </p:txBody>
      </p:sp>
      <p:sp>
        <p:nvSpPr>
          <p:cNvPr id="4" name="Footer Placeholder 3">
            <a:extLst>
              <a:ext uri="{FF2B5EF4-FFF2-40B4-BE49-F238E27FC236}">
                <a16:creationId xmlns:a16="http://schemas.microsoft.com/office/drawing/2014/main" id="{0B58FA86-3E20-448C-8AFE-2668FA4F8E98}"/>
              </a:ext>
            </a:extLst>
          </p:cNvPr>
          <p:cNvSpPr>
            <a:spLocks noGrp="1"/>
          </p:cNvSpPr>
          <p:nvPr>
            <p:ph type="ftr" sz="quarter" idx="13"/>
          </p:nvPr>
        </p:nvSpPr>
        <p:spPr>
          <a:xfrm>
            <a:off x="2497187" y="6536631"/>
            <a:ext cx="7200801" cy="214826"/>
          </a:xfrm>
          <a:prstGeom prst="rect">
            <a:avLst/>
          </a:prstGeom>
        </p:spPr>
        <p:txBody>
          <a:bodyPr/>
          <a:lstStyle/>
          <a:p>
            <a:pPr algn="r"/>
            <a:r>
              <a:rPr lang="en-AU"/>
              <a:t>[Footer]</a:t>
            </a:r>
          </a:p>
        </p:txBody>
      </p:sp>
      <p:sp>
        <p:nvSpPr>
          <p:cNvPr id="5" name="Slide Number Placeholder 4">
            <a:extLst>
              <a:ext uri="{FF2B5EF4-FFF2-40B4-BE49-F238E27FC236}">
                <a16:creationId xmlns:a16="http://schemas.microsoft.com/office/drawing/2014/main" id="{4CE030BF-052B-4684-A974-FB8960AE0243}"/>
              </a:ext>
            </a:extLst>
          </p:cNvPr>
          <p:cNvSpPr>
            <a:spLocks noGrp="1"/>
          </p:cNvSpPr>
          <p:nvPr>
            <p:ph type="sldNum" sz="quarter" idx="14"/>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143587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ultiple Content, Image &amp; Icon">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6097588" y="-1"/>
            <a:ext cx="6097587" cy="4956175"/>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a:t>You will need to send the icon to back to be able to click icon to add picture here</a:t>
            </a:r>
            <a:br>
              <a:rPr lang="en-AU" noProof="0"/>
            </a:br>
            <a:br>
              <a:rPr lang="en-AU" noProof="0"/>
            </a:br>
            <a:br>
              <a:rPr lang="en-AU" noProof="0"/>
            </a:br>
            <a:br>
              <a:rPr lang="en-AU" noProof="0"/>
            </a:br>
            <a:br>
              <a:rPr lang="en-AU" noProof="0"/>
            </a:br>
            <a:br>
              <a:rPr lang="en-AU" noProof="0"/>
            </a:br>
            <a:br>
              <a:rPr lang="en-AU" noProof="0"/>
            </a:br>
            <a:br>
              <a:rPr lang="en-AU" noProof="0"/>
            </a:br>
            <a:br>
              <a:rPr lang="en-AU" noProof="0"/>
            </a:br>
            <a:endParaRPr lang="en-AU" noProof="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273454" y="1543049"/>
            <a:ext cx="5608109" cy="167072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p:txBody>
      </p:sp>
      <p:sp>
        <p:nvSpPr>
          <p:cNvPr id="3" name="Title 2">
            <a:extLst>
              <a:ext uri="{FF2B5EF4-FFF2-40B4-BE49-F238E27FC236}">
                <a16:creationId xmlns:a16="http://schemas.microsoft.com/office/drawing/2014/main" id="{7380BFD1-F3F6-46CC-89C8-F2D033954F86}"/>
              </a:ext>
            </a:extLst>
          </p:cNvPr>
          <p:cNvSpPr>
            <a:spLocks noGrp="1"/>
          </p:cNvSpPr>
          <p:nvPr>
            <p:ph type="title" hasCustomPrompt="1"/>
          </p:nvPr>
        </p:nvSpPr>
        <p:spPr>
          <a:xfrm>
            <a:off x="273454" y="214819"/>
            <a:ext cx="5608109" cy="497059"/>
          </a:xfrm>
        </p:spPr>
        <p:txBody>
          <a:bodyPr/>
          <a:lstStyle>
            <a:lvl1pPr>
              <a:lnSpc>
                <a:spcPct val="85000"/>
              </a:lnSpc>
              <a:defRPr/>
            </a:lvl1pPr>
          </a:lstStyle>
          <a:p>
            <a:r>
              <a:rPr lang="en-US"/>
              <a:t>[Title or pullout text]</a:t>
            </a:r>
            <a:endParaRPr lang="en-AU"/>
          </a:p>
        </p:txBody>
      </p:sp>
      <p:sp>
        <p:nvSpPr>
          <p:cNvPr id="10" name="Content Placeholder 2">
            <a:extLst>
              <a:ext uri="{FF2B5EF4-FFF2-40B4-BE49-F238E27FC236}">
                <a16:creationId xmlns:a16="http://schemas.microsoft.com/office/drawing/2014/main" id="{CD0D67B6-A678-42D5-99B1-3FDA162B7425}"/>
              </a:ext>
            </a:extLst>
          </p:cNvPr>
          <p:cNvSpPr>
            <a:spLocks noGrp="1"/>
          </p:cNvSpPr>
          <p:nvPr>
            <p:ph sz="half" idx="13" hasCustomPrompt="1"/>
          </p:nvPr>
        </p:nvSpPr>
        <p:spPr>
          <a:xfrm>
            <a:off x="0" y="3429000"/>
            <a:ext cx="6097587" cy="3429000"/>
          </a:xfrm>
          <a:solidFill>
            <a:schemeClr val="tx1"/>
          </a:solidFill>
        </p:spPr>
        <p:txBody>
          <a:bodyPr lIns="216000" tIns="180000" rIns="216000" bIns="180000">
            <a:no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a:defRPr lang="en-AU" noProof="0" dirty="0">
                <a:solidFill>
                  <a:schemeClr val="bg1"/>
                </a:solidFill>
              </a:defRPr>
            </a:lvl9pPr>
          </a:lstStyle>
          <a:p>
            <a:pPr lvl="0"/>
            <a:r>
              <a:rPr lang="en-AU" noProof="0"/>
              <a:t>Click to add text</a:t>
            </a:r>
          </a:p>
          <a:p>
            <a:pPr lvl="1"/>
            <a:r>
              <a:rPr lang="en-AU" noProof="0"/>
              <a:t>Second level</a:t>
            </a:r>
          </a:p>
          <a:p>
            <a:pPr lvl="2"/>
            <a:r>
              <a:rPr lang="en-AU" noProof="0"/>
              <a:t>Third level</a:t>
            </a:r>
          </a:p>
          <a:p>
            <a:pPr lvl="3"/>
            <a:r>
              <a:rPr lang="en-AU" noProof="0"/>
              <a:t>Fourth level</a:t>
            </a:r>
          </a:p>
        </p:txBody>
      </p:sp>
      <p:sp>
        <p:nvSpPr>
          <p:cNvPr id="11" name="Content Placeholder 2">
            <a:extLst>
              <a:ext uri="{FF2B5EF4-FFF2-40B4-BE49-F238E27FC236}">
                <a16:creationId xmlns:a16="http://schemas.microsoft.com/office/drawing/2014/main" id="{DD11B552-CF49-423B-8F60-1B60C51C6224}"/>
              </a:ext>
            </a:extLst>
          </p:cNvPr>
          <p:cNvSpPr>
            <a:spLocks noGrp="1"/>
          </p:cNvSpPr>
          <p:nvPr>
            <p:ph sz="half" idx="14" hasCustomPrompt="1"/>
          </p:nvPr>
        </p:nvSpPr>
        <p:spPr>
          <a:xfrm>
            <a:off x="6097588" y="4956174"/>
            <a:ext cx="6097587" cy="1901826"/>
          </a:xfrm>
          <a:solidFill>
            <a:srgbClr val="009962"/>
          </a:solidFill>
        </p:spPr>
        <p:txBody>
          <a:bodyPr lIns="180000" tIns="180000" rIns="180000" bIns="180000">
            <a:noAutofit/>
          </a:bodyPr>
          <a:lstStyle>
            <a:lvl1pPr>
              <a:defRPr lang="en-AU" noProof="0" dirty="0"/>
            </a:lvl1pPr>
            <a:lvl2pPr>
              <a:buClr>
                <a:schemeClr val="tx1"/>
              </a:buClr>
              <a:buFont typeface="Arial" panose="020B0604020202020204" pitchFamily="34" charset="0"/>
              <a:buChar char="–"/>
              <a:defRPr lang="en-AU" noProof="0" dirty="0"/>
            </a:lvl2pPr>
            <a:lvl3pPr>
              <a:buClr>
                <a:schemeClr val="tx1"/>
              </a:buClr>
              <a:buFont typeface="Arial" panose="020B0604020202020204" pitchFamily="34" charset="0"/>
              <a:buChar char="•"/>
              <a:defRPr lang="en-AU" noProof="0" dirty="0">
                <a:solidFill>
                  <a:srgbClr val="000000"/>
                </a:solidFill>
              </a:defRPr>
            </a:lvl3pPr>
            <a:lvl4pPr>
              <a:buClr>
                <a:schemeClr val="tx1"/>
              </a:buClr>
              <a:buFont typeface="Arial" panose="020B0604020202020204" pitchFamily="34" charset="0"/>
              <a:buChar char="–"/>
              <a:defRPr lang="en-AU" noProof="0"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a:lvl5pPr>
            <a:lvl6pPr>
              <a:defRPr lang="en-AU" noProof="0" dirty="0"/>
            </a:lvl6pPr>
            <a:lvl7pPr>
              <a:buClr>
                <a:srgbClr val="000000"/>
              </a:buClr>
              <a:defRPr lang="en-AU" noProof="0" dirty="0"/>
            </a:lvl7pPr>
            <a:lvl8pPr>
              <a:buClr>
                <a:srgbClr val="000000"/>
              </a:buClr>
              <a:defRPr lang="en-AU" noProof="0" dirty="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p:txBody>
      </p:sp>
      <p:sp>
        <p:nvSpPr>
          <p:cNvPr id="12" name="Picture Placeholder 2">
            <a:extLst>
              <a:ext uri="{FF2B5EF4-FFF2-40B4-BE49-F238E27FC236}">
                <a16:creationId xmlns:a16="http://schemas.microsoft.com/office/drawing/2014/main" id="{191CE881-D9CF-473E-8D3D-A3C732C1E30A}"/>
              </a:ext>
            </a:extLst>
          </p:cNvPr>
          <p:cNvSpPr>
            <a:spLocks noGrp="1"/>
          </p:cNvSpPr>
          <p:nvPr>
            <p:ph type="pic" idx="12" hasCustomPrompt="1"/>
          </p:nvPr>
        </p:nvSpPr>
        <p:spPr>
          <a:xfrm>
            <a:off x="8390475" y="1722181"/>
            <a:ext cx="1511810" cy="1511810"/>
          </a:xfrm>
          <a:no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a:t>[Icon]</a:t>
            </a:r>
            <a:br>
              <a:rPr lang="en-AU" noProof="0"/>
            </a:br>
            <a:br>
              <a:rPr lang="en-AU" noProof="0"/>
            </a:br>
            <a:endParaRPr lang="en-AU" noProof="0"/>
          </a:p>
        </p:txBody>
      </p:sp>
      <p:sp>
        <p:nvSpPr>
          <p:cNvPr id="7" name="Date Placeholder 6">
            <a:extLst>
              <a:ext uri="{FF2B5EF4-FFF2-40B4-BE49-F238E27FC236}">
                <a16:creationId xmlns:a16="http://schemas.microsoft.com/office/drawing/2014/main" id="{DAA80676-98D3-79B1-C0DB-211FBAB2350E}"/>
              </a:ext>
            </a:extLst>
          </p:cNvPr>
          <p:cNvSpPr>
            <a:spLocks noGrp="1"/>
          </p:cNvSpPr>
          <p:nvPr>
            <p:ph type="dt" sz="half" idx="15"/>
          </p:nvPr>
        </p:nvSpPr>
        <p:spPr>
          <a:xfrm>
            <a:off x="9697988" y="6537805"/>
            <a:ext cx="2247950" cy="214826"/>
          </a:xfrm>
          <a:prstGeom prst="rect">
            <a:avLst/>
          </a:prstGeom>
        </p:spPr>
        <p:txBody>
          <a:bodyPr/>
          <a:lstStyle/>
          <a:p>
            <a:pPr algn="r"/>
            <a:r>
              <a:rPr lang="en-US"/>
              <a:t>l  © 2024 GHD. All rights reserved.</a:t>
            </a:r>
            <a:endParaRPr lang="en-GB"/>
          </a:p>
        </p:txBody>
      </p:sp>
      <p:sp>
        <p:nvSpPr>
          <p:cNvPr id="9" name="Footer Placeholder 8">
            <a:extLst>
              <a:ext uri="{FF2B5EF4-FFF2-40B4-BE49-F238E27FC236}">
                <a16:creationId xmlns:a16="http://schemas.microsoft.com/office/drawing/2014/main" id="{03FBA86F-8CC2-0325-2AB7-860C37AA6DE8}"/>
              </a:ext>
            </a:extLst>
          </p:cNvPr>
          <p:cNvSpPr>
            <a:spLocks noGrp="1"/>
          </p:cNvSpPr>
          <p:nvPr>
            <p:ph type="ftr" sz="quarter" idx="16"/>
          </p:nvPr>
        </p:nvSpPr>
        <p:spPr>
          <a:xfrm>
            <a:off x="2497187" y="6536631"/>
            <a:ext cx="7200801" cy="214826"/>
          </a:xfrm>
          <a:prstGeom prst="rect">
            <a:avLst/>
          </a:prstGeom>
        </p:spPr>
        <p:txBody>
          <a:bodyPr/>
          <a:lstStyle/>
          <a:p>
            <a:pPr algn="r"/>
            <a:r>
              <a:rPr lang="en-AU"/>
              <a:t>[Footer]</a:t>
            </a:r>
          </a:p>
        </p:txBody>
      </p:sp>
      <p:sp>
        <p:nvSpPr>
          <p:cNvPr id="13" name="Slide Number Placeholder 12">
            <a:extLst>
              <a:ext uri="{FF2B5EF4-FFF2-40B4-BE49-F238E27FC236}">
                <a16:creationId xmlns:a16="http://schemas.microsoft.com/office/drawing/2014/main" id="{D362D38C-084C-167D-748C-6B019D91F969}"/>
              </a:ext>
            </a:extLst>
          </p:cNvPr>
          <p:cNvSpPr>
            <a:spLocks noGrp="1"/>
          </p:cNvSpPr>
          <p:nvPr>
            <p:ph type="sldNum" sz="quarter" idx="17"/>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406637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hoto, Icon &amp; Pullout">
    <p:bg>
      <p:bgPr>
        <a:solidFill>
          <a:srgbClr val="BFEFF8"/>
        </a:soli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0" y="0"/>
            <a:ext cx="6097587" cy="6859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a:t>Click icon to add picture</a:t>
            </a:r>
            <a:br>
              <a:rPr lang="en-AU" noProof="0"/>
            </a:br>
            <a:br>
              <a:rPr lang="en-AU" noProof="0"/>
            </a:br>
            <a:br>
              <a:rPr lang="en-AU" noProof="0"/>
            </a:br>
            <a:endParaRPr lang="en-AU" noProof="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7609755" y="3429795"/>
            <a:ext cx="4336182" cy="2951955"/>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p:txBody>
      </p:sp>
      <p:sp>
        <p:nvSpPr>
          <p:cNvPr id="3" name="Title 2">
            <a:extLst>
              <a:ext uri="{FF2B5EF4-FFF2-40B4-BE49-F238E27FC236}">
                <a16:creationId xmlns:a16="http://schemas.microsoft.com/office/drawing/2014/main" id="{5D2A7AAA-F794-49A5-BAA8-E5396BB6F316}"/>
              </a:ext>
            </a:extLst>
          </p:cNvPr>
          <p:cNvSpPr>
            <a:spLocks noGrp="1"/>
          </p:cNvSpPr>
          <p:nvPr>
            <p:ph type="title" hasCustomPrompt="1"/>
          </p:nvPr>
        </p:nvSpPr>
        <p:spPr>
          <a:xfrm>
            <a:off x="6240448" y="214819"/>
            <a:ext cx="5705490" cy="654025"/>
          </a:xfrm>
        </p:spPr>
        <p:txBody>
          <a:bodyPr/>
          <a:lstStyle>
            <a:lvl1pPr>
              <a:lnSpc>
                <a:spcPct val="85000"/>
              </a:lnSpc>
              <a:defRPr sz="5000"/>
            </a:lvl1pPr>
          </a:lstStyle>
          <a:p>
            <a:r>
              <a:rPr lang="en-US"/>
              <a:t>[Pullout text]</a:t>
            </a:r>
            <a:endParaRPr lang="en-AU"/>
          </a:p>
        </p:txBody>
      </p:sp>
      <p:sp>
        <p:nvSpPr>
          <p:cNvPr id="9" name="Picture Placeholder 2">
            <a:extLst>
              <a:ext uri="{FF2B5EF4-FFF2-40B4-BE49-F238E27FC236}">
                <a16:creationId xmlns:a16="http://schemas.microsoft.com/office/drawing/2014/main" id="{2CFE84CB-C24F-40E9-8BCB-8EF83AB52260}"/>
              </a:ext>
            </a:extLst>
          </p:cNvPr>
          <p:cNvSpPr>
            <a:spLocks noGrp="1"/>
          </p:cNvSpPr>
          <p:nvPr>
            <p:ph type="pic" idx="12" hasCustomPrompt="1"/>
          </p:nvPr>
        </p:nvSpPr>
        <p:spPr>
          <a:xfrm>
            <a:off x="6241961" y="3429795"/>
            <a:ext cx="1080000" cy="1080000"/>
          </a:xfrm>
          <a:no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a:t>[Icon]</a:t>
            </a:r>
            <a:br>
              <a:rPr lang="en-AU" noProof="0"/>
            </a:br>
            <a:br>
              <a:rPr lang="en-AU" noProof="0"/>
            </a:br>
            <a:endParaRPr lang="en-AU" noProof="0"/>
          </a:p>
        </p:txBody>
      </p:sp>
      <p:sp>
        <p:nvSpPr>
          <p:cNvPr id="10" name="TextBox 9" descr="InstructionsBox">
            <a:extLst>
              <a:ext uri="{FF2B5EF4-FFF2-40B4-BE49-F238E27FC236}">
                <a16:creationId xmlns:a16="http://schemas.microsoft.com/office/drawing/2014/main" id="{3203C1C8-0538-4ABD-8399-CFFBDDFA4234}"/>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a:solidFill>
                  <a:schemeClr val="bg1"/>
                </a:solidFill>
              </a:rPr>
              <a:t>For this slide design, you can choose your own image by right-clicking </a:t>
            </a:r>
            <a:br>
              <a:rPr lang="en-AU" sz="1400">
                <a:solidFill>
                  <a:schemeClr val="bg1"/>
                </a:solidFill>
              </a:rPr>
            </a:br>
            <a:r>
              <a:rPr lang="en-AU" sz="1400">
                <a:solidFill>
                  <a:schemeClr val="bg1"/>
                </a:solidFill>
              </a:rPr>
              <a:t>somewhere on the slide, not in a content placeholder.</a:t>
            </a:r>
          </a:p>
          <a:p>
            <a:pPr>
              <a:spcBef>
                <a:spcPts val="0"/>
              </a:spcBef>
              <a:spcAft>
                <a:spcPts val="0"/>
              </a:spcAft>
            </a:pPr>
            <a:r>
              <a:rPr lang="en-US" sz="1400">
                <a:solidFill>
                  <a:schemeClr val="bg1"/>
                </a:solidFill>
              </a:rPr>
              <a:t>‘Format Background’</a:t>
            </a:r>
          </a:p>
          <a:p>
            <a:pPr>
              <a:spcBef>
                <a:spcPts val="0"/>
              </a:spcBef>
              <a:spcAft>
                <a:spcPts val="0"/>
              </a:spcAft>
            </a:pPr>
            <a:r>
              <a:rPr lang="en-US" sz="1400">
                <a:solidFill>
                  <a:schemeClr val="bg1"/>
                </a:solidFill>
              </a:rPr>
              <a:t>Under the ‘Fill’ menu, ‘Picture’ is already selected</a:t>
            </a:r>
          </a:p>
          <a:p>
            <a:pPr>
              <a:spcBef>
                <a:spcPts val="0"/>
              </a:spcBef>
              <a:spcAft>
                <a:spcPts val="0"/>
              </a:spcAft>
            </a:pPr>
            <a:r>
              <a:rPr lang="en-US" sz="1400">
                <a:solidFill>
                  <a:schemeClr val="bg1"/>
                </a:solidFill>
              </a:rPr>
              <a:t>Go to the ‘File’ button and select another image</a:t>
            </a:r>
          </a:p>
        </p:txBody>
      </p:sp>
      <p:sp>
        <p:nvSpPr>
          <p:cNvPr id="11" name="TextBox 10" descr="InstructionsBox">
            <a:extLst>
              <a:ext uri="{FF2B5EF4-FFF2-40B4-BE49-F238E27FC236}">
                <a16:creationId xmlns:a16="http://schemas.microsoft.com/office/drawing/2014/main" id="{69BA03B6-CD5A-41E1-A228-E66145542261}"/>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a:solidFill>
                  <a:schemeClr val="bg1"/>
                </a:solidFill>
              </a:rPr>
              <a:t>For this slide design, you can choose your own image by right-clicking </a:t>
            </a:r>
            <a:br>
              <a:rPr lang="en-AU" sz="1400">
                <a:solidFill>
                  <a:schemeClr val="bg1"/>
                </a:solidFill>
              </a:rPr>
            </a:br>
            <a:r>
              <a:rPr lang="en-AU" sz="1400">
                <a:solidFill>
                  <a:schemeClr val="bg1"/>
                </a:solidFill>
              </a:rPr>
              <a:t>somewhere on the slide, not in a content placeholder.</a:t>
            </a:r>
          </a:p>
          <a:p>
            <a:pPr>
              <a:spcBef>
                <a:spcPts val="0"/>
              </a:spcBef>
              <a:spcAft>
                <a:spcPts val="0"/>
              </a:spcAft>
            </a:pPr>
            <a:r>
              <a:rPr lang="en-US" sz="1400">
                <a:solidFill>
                  <a:schemeClr val="bg1"/>
                </a:solidFill>
              </a:rPr>
              <a:t>‘Format Background’</a:t>
            </a:r>
          </a:p>
          <a:p>
            <a:pPr>
              <a:spcBef>
                <a:spcPts val="0"/>
              </a:spcBef>
              <a:spcAft>
                <a:spcPts val="0"/>
              </a:spcAft>
            </a:pPr>
            <a:r>
              <a:rPr lang="en-US" sz="1400">
                <a:solidFill>
                  <a:schemeClr val="bg1"/>
                </a:solidFill>
              </a:rPr>
              <a:t>Under the ‘Fill’ menu, ‘Picture’ is already selected</a:t>
            </a:r>
          </a:p>
          <a:p>
            <a:pPr>
              <a:spcBef>
                <a:spcPts val="0"/>
              </a:spcBef>
              <a:spcAft>
                <a:spcPts val="0"/>
              </a:spcAft>
            </a:pPr>
            <a:r>
              <a:rPr lang="en-US" sz="1400">
                <a:solidFill>
                  <a:schemeClr val="bg1"/>
                </a:solidFill>
              </a:rPr>
              <a:t>Go to the ‘File’ button and select another image</a:t>
            </a:r>
          </a:p>
        </p:txBody>
      </p:sp>
      <p:sp>
        <p:nvSpPr>
          <p:cNvPr id="4" name="Date Placeholder 3">
            <a:extLst>
              <a:ext uri="{FF2B5EF4-FFF2-40B4-BE49-F238E27FC236}">
                <a16:creationId xmlns:a16="http://schemas.microsoft.com/office/drawing/2014/main" id="{ACC835CC-E393-62D1-11A7-EB33B2564D31}"/>
              </a:ext>
            </a:extLst>
          </p:cNvPr>
          <p:cNvSpPr>
            <a:spLocks noGrp="1"/>
          </p:cNvSpPr>
          <p:nvPr>
            <p:ph type="dt" sz="half" idx="13"/>
          </p:nvPr>
        </p:nvSpPr>
        <p:spPr>
          <a:xfrm>
            <a:off x="9697988" y="6537805"/>
            <a:ext cx="2247950" cy="214826"/>
          </a:xfrm>
          <a:prstGeom prst="rect">
            <a:avLst/>
          </a:prstGeom>
        </p:spPr>
        <p:txBody>
          <a:bodyPr/>
          <a:lstStyle/>
          <a:p>
            <a:pPr algn="r"/>
            <a:r>
              <a:rPr lang="en-US"/>
              <a:t>l  © 2024 GHD. All rights reserved.</a:t>
            </a:r>
            <a:endParaRPr lang="en-GB"/>
          </a:p>
        </p:txBody>
      </p:sp>
      <p:sp>
        <p:nvSpPr>
          <p:cNvPr id="12" name="Footer Placeholder 11">
            <a:extLst>
              <a:ext uri="{FF2B5EF4-FFF2-40B4-BE49-F238E27FC236}">
                <a16:creationId xmlns:a16="http://schemas.microsoft.com/office/drawing/2014/main" id="{A698B4A5-C1E7-863A-AA04-DD691B4CCE9E}"/>
              </a:ext>
            </a:extLst>
          </p:cNvPr>
          <p:cNvSpPr>
            <a:spLocks noGrp="1"/>
          </p:cNvSpPr>
          <p:nvPr>
            <p:ph type="ftr" sz="quarter" idx="14"/>
          </p:nvPr>
        </p:nvSpPr>
        <p:spPr>
          <a:xfrm>
            <a:off x="2497187" y="6536631"/>
            <a:ext cx="7200801" cy="214826"/>
          </a:xfrm>
          <a:prstGeom prst="rect">
            <a:avLst/>
          </a:prstGeom>
        </p:spPr>
        <p:txBody>
          <a:bodyPr/>
          <a:lstStyle/>
          <a:p>
            <a:pPr algn="r"/>
            <a:r>
              <a:rPr lang="en-AU"/>
              <a:t>[Footer]</a:t>
            </a:r>
          </a:p>
        </p:txBody>
      </p:sp>
      <p:sp>
        <p:nvSpPr>
          <p:cNvPr id="13" name="Slide Number Placeholder 12">
            <a:extLst>
              <a:ext uri="{FF2B5EF4-FFF2-40B4-BE49-F238E27FC236}">
                <a16:creationId xmlns:a16="http://schemas.microsoft.com/office/drawing/2014/main" id="{BE6448B7-1ED0-8663-84F0-0D88C5E1F0BA}"/>
              </a:ext>
            </a:extLst>
          </p:cNvPr>
          <p:cNvSpPr>
            <a:spLocks noGrp="1"/>
          </p:cNvSpPr>
          <p:nvPr>
            <p:ph type="sldNum" sz="quarter" idx="15"/>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47491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ntent Featur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0D65561-9E7B-4DA0-8F96-5070C1E54372}"/>
              </a:ext>
            </a:extLst>
          </p:cNvPr>
          <p:cNvSpPr>
            <a:spLocks noGrp="1"/>
          </p:cNvSpPr>
          <p:nvPr>
            <p:ph sz="half" idx="12" hasCustomPrompt="1"/>
          </p:nvPr>
        </p:nvSpPr>
        <p:spPr>
          <a:xfrm>
            <a:off x="6096000" y="0"/>
            <a:ext cx="6097587" cy="6859588"/>
          </a:xfrm>
          <a:solidFill>
            <a:schemeClr val="tx1"/>
          </a:solidFill>
        </p:spPr>
        <p:txBody>
          <a:bodyPr lIns="180000" tIns="180000" rIns="180000" bIns="180000">
            <a:no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marL="804863" indent="-268288">
              <a:spcBef>
                <a:spcPts val="300"/>
              </a:spcBef>
              <a:spcAft>
                <a:spcPts val="300"/>
              </a:spcAft>
              <a:buFont typeface="+mj-lt"/>
              <a:buAutoNum type="romanLcPeriod"/>
              <a:defRPr lang="en-AU" noProof="0" dirty="0">
                <a:solidFill>
                  <a:schemeClr val="bg1"/>
                </a:solidFill>
              </a:defRPr>
            </a:lvl9pPr>
          </a:lstStyle>
          <a:p>
            <a:pPr lvl="0"/>
            <a:r>
              <a:rPr lang="en-AU" noProof="0"/>
              <a:t>Click to add text</a:t>
            </a:r>
          </a:p>
          <a:p>
            <a:pPr lvl="1"/>
            <a:r>
              <a:rPr lang="en-AU" noProof="0"/>
              <a:t>Second level</a:t>
            </a:r>
          </a:p>
          <a:p>
            <a:pPr lvl="2"/>
            <a:r>
              <a:rPr lang="en-AU" noProof="0"/>
              <a:t>Third level</a:t>
            </a:r>
          </a:p>
          <a:p>
            <a:pPr lvl="3"/>
            <a:r>
              <a:rPr lang="en-AU" noProof="0"/>
              <a:t>Fourth level</a:t>
            </a:r>
          </a:p>
        </p:txBody>
      </p:sp>
      <p:sp>
        <p:nvSpPr>
          <p:cNvPr id="3" name="Content Placeholder 2"/>
          <p:cNvSpPr>
            <a:spLocks noGrp="1"/>
          </p:cNvSpPr>
          <p:nvPr>
            <p:ph sz="half" idx="1" hasCustomPrompt="1"/>
          </p:nvPr>
        </p:nvSpPr>
        <p:spPr>
          <a:xfrm>
            <a:off x="246063" y="1543049"/>
            <a:ext cx="5635500" cy="4767065"/>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p:txBody>
      </p:sp>
      <p:sp>
        <p:nvSpPr>
          <p:cNvPr id="2" name="Title 1">
            <a:extLst>
              <a:ext uri="{FF2B5EF4-FFF2-40B4-BE49-F238E27FC236}">
                <a16:creationId xmlns:a16="http://schemas.microsoft.com/office/drawing/2014/main" id="{A78F6742-6382-4C39-85BC-532CBA123892}"/>
              </a:ext>
            </a:extLst>
          </p:cNvPr>
          <p:cNvSpPr>
            <a:spLocks noGrp="1"/>
          </p:cNvSpPr>
          <p:nvPr>
            <p:ph type="title" hasCustomPrompt="1"/>
          </p:nvPr>
        </p:nvSpPr>
        <p:spPr>
          <a:xfrm>
            <a:off x="246064" y="214819"/>
            <a:ext cx="5635500" cy="526298"/>
          </a:xfrm>
        </p:spPr>
        <p:txBody>
          <a:bodyPr/>
          <a:lstStyle/>
          <a:p>
            <a:r>
              <a:rPr lang="en-AU" noProof="0"/>
              <a:t>Click to add text</a:t>
            </a:r>
            <a:endParaRPr lang="en-AU"/>
          </a:p>
        </p:txBody>
      </p:sp>
      <p:sp>
        <p:nvSpPr>
          <p:cNvPr id="8" name="Date Placeholder 7">
            <a:extLst>
              <a:ext uri="{FF2B5EF4-FFF2-40B4-BE49-F238E27FC236}">
                <a16:creationId xmlns:a16="http://schemas.microsoft.com/office/drawing/2014/main" id="{3BD7FAF2-FBAB-EA23-116F-5B05468708C0}"/>
              </a:ext>
            </a:extLst>
          </p:cNvPr>
          <p:cNvSpPr>
            <a:spLocks noGrp="1"/>
          </p:cNvSpPr>
          <p:nvPr>
            <p:ph type="dt" sz="half" idx="13"/>
          </p:nvPr>
        </p:nvSpPr>
        <p:spPr>
          <a:xfrm>
            <a:off x="9697988" y="6537805"/>
            <a:ext cx="2247950" cy="214826"/>
          </a:xfrm>
          <a:prstGeom prst="rect">
            <a:avLst/>
          </a:prstGeom>
        </p:spPr>
        <p:txBody>
          <a:bodyPr/>
          <a:lstStyle>
            <a:lvl1pPr>
              <a:defRPr>
                <a:solidFill>
                  <a:schemeClr val="bg1"/>
                </a:solidFill>
              </a:defRPr>
            </a:lvl1pPr>
          </a:lstStyle>
          <a:p>
            <a:pPr algn="r"/>
            <a:r>
              <a:rPr lang="en-US"/>
              <a:t>l  © 2024 GHD. All rights reserved.</a:t>
            </a:r>
            <a:endParaRPr lang="en-GB"/>
          </a:p>
        </p:txBody>
      </p:sp>
      <p:sp>
        <p:nvSpPr>
          <p:cNvPr id="9" name="Footer Placeholder 8">
            <a:extLst>
              <a:ext uri="{FF2B5EF4-FFF2-40B4-BE49-F238E27FC236}">
                <a16:creationId xmlns:a16="http://schemas.microsoft.com/office/drawing/2014/main" id="{5A93D1EA-2F2D-2050-91D4-BA6C5A1EDC02}"/>
              </a:ext>
            </a:extLst>
          </p:cNvPr>
          <p:cNvSpPr>
            <a:spLocks noGrp="1"/>
          </p:cNvSpPr>
          <p:nvPr>
            <p:ph type="ftr" sz="quarter" idx="14"/>
          </p:nvPr>
        </p:nvSpPr>
        <p:spPr>
          <a:xfrm>
            <a:off x="2497187" y="6536631"/>
            <a:ext cx="7200801" cy="214826"/>
          </a:xfrm>
          <a:prstGeom prst="rect">
            <a:avLst/>
          </a:prstGeom>
        </p:spPr>
        <p:txBody>
          <a:bodyPr/>
          <a:lstStyle>
            <a:lvl1pPr>
              <a:defRPr>
                <a:solidFill>
                  <a:schemeClr val="bg1"/>
                </a:solidFill>
              </a:defRPr>
            </a:lvl1pPr>
          </a:lstStyle>
          <a:p>
            <a:pPr algn="r"/>
            <a:r>
              <a:rPr lang="en-AU"/>
              <a:t>[Footer]</a:t>
            </a:r>
          </a:p>
        </p:txBody>
      </p:sp>
      <p:sp>
        <p:nvSpPr>
          <p:cNvPr id="10" name="Slide Number Placeholder 9">
            <a:extLst>
              <a:ext uri="{FF2B5EF4-FFF2-40B4-BE49-F238E27FC236}">
                <a16:creationId xmlns:a16="http://schemas.microsoft.com/office/drawing/2014/main" id="{9D525547-4739-EBD4-D6EB-F10498E25B50}"/>
              </a:ext>
            </a:extLst>
          </p:cNvPr>
          <p:cNvSpPr>
            <a:spLocks noGrp="1"/>
          </p:cNvSpPr>
          <p:nvPr>
            <p:ph type="sldNum" sz="quarter" idx="15"/>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323755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ntent Feature 2">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0D65561-9E7B-4DA0-8F96-5070C1E54372}"/>
              </a:ext>
            </a:extLst>
          </p:cNvPr>
          <p:cNvSpPr>
            <a:spLocks noGrp="1"/>
          </p:cNvSpPr>
          <p:nvPr>
            <p:ph sz="half" idx="12" hasCustomPrompt="1"/>
          </p:nvPr>
        </p:nvSpPr>
        <p:spPr>
          <a:xfrm>
            <a:off x="0" y="0"/>
            <a:ext cx="6097587" cy="6859588"/>
          </a:xfrm>
          <a:solidFill>
            <a:schemeClr val="tx1"/>
          </a:solidFill>
        </p:spPr>
        <p:txBody>
          <a:bodyPr lIns="252000" tIns="1512000" rIns="252000" bIns="180000">
            <a:no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marL="804863" indent="-268288">
              <a:spcBef>
                <a:spcPts val="300"/>
              </a:spcBef>
              <a:spcAft>
                <a:spcPts val="300"/>
              </a:spcAft>
              <a:buFont typeface="+mj-lt"/>
              <a:buAutoNum type="romanLcPeriod"/>
              <a:defRPr lang="en-AU" noProof="0" dirty="0">
                <a:solidFill>
                  <a:schemeClr val="bg1"/>
                </a:solidFill>
              </a:defRPr>
            </a:lvl9pPr>
          </a:lstStyle>
          <a:p>
            <a:pPr lvl="0"/>
            <a:r>
              <a:rPr lang="en-AU" noProof="0"/>
              <a:t>Click to add text</a:t>
            </a:r>
          </a:p>
          <a:p>
            <a:pPr lvl="1"/>
            <a:r>
              <a:rPr lang="en-AU" noProof="0"/>
              <a:t>Second level</a:t>
            </a:r>
          </a:p>
          <a:p>
            <a:pPr lvl="2"/>
            <a:r>
              <a:rPr lang="en-AU" noProof="0"/>
              <a:t>Third level</a:t>
            </a:r>
          </a:p>
          <a:p>
            <a:pPr lvl="3"/>
            <a:r>
              <a:rPr lang="en-AU" noProof="0"/>
              <a:t>Fourth level</a:t>
            </a:r>
          </a:p>
        </p:txBody>
      </p:sp>
      <p:sp>
        <p:nvSpPr>
          <p:cNvPr id="3" name="Content Placeholder 2"/>
          <p:cNvSpPr>
            <a:spLocks noGrp="1"/>
          </p:cNvSpPr>
          <p:nvPr>
            <p:ph sz="half" idx="1" hasCustomPrompt="1"/>
          </p:nvPr>
        </p:nvSpPr>
        <p:spPr>
          <a:xfrm>
            <a:off x="6310438" y="220663"/>
            <a:ext cx="5635500" cy="6161087"/>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p:txBody>
      </p:sp>
      <p:sp>
        <p:nvSpPr>
          <p:cNvPr id="2" name="Title 1">
            <a:extLst>
              <a:ext uri="{FF2B5EF4-FFF2-40B4-BE49-F238E27FC236}">
                <a16:creationId xmlns:a16="http://schemas.microsoft.com/office/drawing/2014/main" id="{A78F6742-6382-4C39-85BC-532CBA123892}"/>
              </a:ext>
            </a:extLst>
          </p:cNvPr>
          <p:cNvSpPr>
            <a:spLocks noGrp="1"/>
          </p:cNvSpPr>
          <p:nvPr>
            <p:ph type="title" hasCustomPrompt="1"/>
          </p:nvPr>
        </p:nvSpPr>
        <p:spPr>
          <a:xfrm>
            <a:off x="246064" y="214819"/>
            <a:ext cx="5635500" cy="526298"/>
          </a:xfrm>
        </p:spPr>
        <p:txBody>
          <a:bodyPr/>
          <a:lstStyle>
            <a:lvl1pPr>
              <a:defRPr>
                <a:solidFill>
                  <a:schemeClr val="bg1"/>
                </a:solidFill>
              </a:defRPr>
            </a:lvl1pPr>
          </a:lstStyle>
          <a:p>
            <a:r>
              <a:rPr lang="en-AU" noProof="0"/>
              <a:t>Click to add text</a:t>
            </a:r>
            <a:endParaRPr lang="en-AU"/>
          </a:p>
        </p:txBody>
      </p:sp>
      <p:sp>
        <p:nvSpPr>
          <p:cNvPr id="8" name="Date Placeholder 7">
            <a:extLst>
              <a:ext uri="{FF2B5EF4-FFF2-40B4-BE49-F238E27FC236}">
                <a16:creationId xmlns:a16="http://schemas.microsoft.com/office/drawing/2014/main" id="{3BD7FAF2-FBAB-EA23-116F-5B05468708C0}"/>
              </a:ext>
            </a:extLst>
          </p:cNvPr>
          <p:cNvSpPr>
            <a:spLocks noGrp="1"/>
          </p:cNvSpPr>
          <p:nvPr>
            <p:ph type="dt" sz="half" idx="13"/>
          </p:nvPr>
        </p:nvSpPr>
        <p:spPr>
          <a:xfrm>
            <a:off x="9697988" y="6537805"/>
            <a:ext cx="2247950" cy="214826"/>
          </a:xfrm>
          <a:prstGeom prst="rect">
            <a:avLst/>
          </a:prstGeom>
        </p:spPr>
        <p:txBody>
          <a:bodyPr/>
          <a:lstStyle>
            <a:lvl1pPr>
              <a:defRPr>
                <a:solidFill>
                  <a:schemeClr val="tx1"/>
                </a:solidFill>
              </a:defRPr>
            </a:lvl1pPr>
          </a:lstStyle>
          <a:p>
            <a:pPr algn="r"/>
            <a:r>
              <a:rPr lang="en-US"/>
              <a:t>l  © 2024 GHD. All rights reserved.</a:t>
            </a:r>
          </a:p>
        </p:txBody>
      </p:sp>
      <p:sp>
        <p:nvSpPr>
          <p:cNvPr id="9" name="Footer Placeholder 8">
            <a:extLst>
              <a:ext uri="{FF2B5EF4-FFF2-40B4-BE49-F238E27FC236}">
                <a16:creationId xmlns:a16="http://schemas.microsoft.com/office/drawing/2014/main" id="{5A93D1EA-2F2D-2050-91D4-BA6C5A1EDC02}"/>
              </a:ext>
            </a:extLst>
          </p:cNvPr>
          <p:cNvSpPr>
            <a:spLocks noGrp="1"/>
          </p:cNvSpPr>
          <p:nvPr>
            <p:ph type="ftr" sz="quarter" idx="14"/>
          </p:nvPr>
        </p:nvSpPr>
        <p:spPr>
          <a:xfrm>
            <a:off x="2497187" y="6536631"/>
            <a:ext cx="7200801" cy="214826"/>
          </a:xfrm>
          <a:prstGeom prst="rect">
            <a:avLst/>
          </a:prstGeom>
        </p:spPr>
        <p:txBody>
          <a:bodyPr/>
          <a:lstStyle>
            <a:lvl1pPr>
              <a:defRPr>
                <a:solidFill>
                  <a:schemeClr val="tx1"/>
                </a:solidFill>
              </a:defRPr>
            </a:lvl1pPr>
          </a:lstStyle>
          <a:p>
            <a:pPr algn="r"/>
            <a:r>
              <a:rPr lang="en-AU"/>
              <a:t>[Footer]</a:t>
            </a:r>
          </a:p>
        </p:txBody>
      </p:sp>
      <p:sp>
        <p:nvSpPr>
          <p:cNvPr id="10" name="Slide Number Placeholder 9">
            <a:extLst>
              <a:ext uri="{FF2B5EF4-FFF2-40B4-BE49-F238E27FC236}">
                <a16:creationId xmlns:a16="http://schemas.microsoft.com/office/drawing/2014/main" id="{9D525547-4739-EBD4-D6EB-F10498E25B50}"/>
              </a:ext>
            </a:extLst>
          </p:cNvPr>
          <p:cNvSpPr>
            <a:spLocks noGrp="1"/>
          </p:cNvSpPr>
          <p:nvPr>
            <p:ph type="sldNum" sz="quarter" idx="15"/>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55569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eop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46063" y="2403465"/>
            <a:ext cx="2689069" cy="3952309"/>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p:txBody>
      </p:sp>
      <p:sp>
        <p:nvSpPr>
          <p:cNvPr id="10" name="Title 9">
            <a:extLst>
              <a:ext uri="{FF2B5EF4-FFF2-40B4-BE49-F238E27FC236}">
                <a16:creationId xmlns:a16="http://schemas.microsoft.com/office/drawing/2014/main" id="{B8134CB3-4280-41AF-87CD-A759C25A9E64}"/>
              </a:ext>
            </a:extLst>
          </p:cNvPr>
          <p:cNvSpPr>
            <a:spLocks noGrp="1"/>
          </p:cNvSpPr>
          <p:nvPr>
            <p:ph type="title" hasCustomPrompt="1"/>
          </p:nvPr>
        </p:nvSpPr>
        <p:spPr/>
        <p:txBody>
          <a:bodyPr/>
          <a:lstStyle/>
          <a:p>
            <a:r>
              <a:rPr lang="en-AU" noProof="0"/>
              <a:t>Click to add text</a:t>
            </a:r>
            <a:endParaRPr lang="en-AU"/>
          </a:p>
        </p:txBody>
      </p:sp>
      <p:sp>
        <p:nvSpPr>
          <p:cNvPr id="11" name="Content Placeholder 2">
            <a:extLst>
              <a:ext uri="{FF2B5EF4-FFF2-40B4-BE49-F238E27FC236}">
                <a16:creationId xmlns:a16="http://schemas.microsoft.com/office/drawing/2014/main" id="{97B48C59-8C92-4706-89C4-CF8DA2EF1C7A}"/>
              </a:ext>
            </a:extLst>
          </p:cNvPr>
          <p:cNvSpPr>
            <a:spLocks noGrp="1"/>
          </p:cNvSpPr>
          <p:nvPr>
            <p:ph sz="half" idx="16" hasCustomPrompt="1"/>
          </p:nvPr>
        </p:nvSpPr>
        <p:spPr>
          <a:xfrm>
            <a:off x="1315132" y="1483110"/>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[Full Name]</a:t>
            </a:r>
          </a:p>
        </p:txBody>
      </p:sp>
      <p:sp>
        <p:nvSpPr>
          <p:cNvPr id="12" name="Content Placeholder 2">
            <a:extLst>
              <a:ext uri="{FF2B5EF4-FFF2-40B4-BE49-F238E27FC236}">
                <a16:creationId xmlns:a16="http://schemas.microsoft.com/office/drawing/2014/main" id="{D4518DEF-D232-400C-AAEA-890886915CAE}"/>
              </a:ext>
            </a:extLst>
          </p:cNvPr>
          <p:cNvSpPr>
            <a:spLocks noGrp="1"/>
          </p:cNvSpPr>
          <p:nvPr>
            <p:ph sz="half" idx="17" hasCustomPrompt="1"/>
          </p:nvPr>
        </p:nvSpPr>
        <p:spPr>
          <a:xfrm>
            <a:off x="1315132" y="1704601"/>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[Position Title]</a:t>
            </a:r>
          </a:p>
        </p:txBody>
      </p:sp>
      <p:sp>
        <p:nvSpPr>
          <p:cNvPr id="14" name="Picture Placeholder 13">
            <a:extLst>
              <a:ext uri="{FF2B5EF4-FFF2-40B4-BE49-F238E27FC236}">
                <a16:creationId xmlns:a16="http://schemas.microsoft.com/office/drawing/2014/main" id="{D6D70513-D42A-4B37-BEC2-DC5C34EE6D77}"/>
              </a:ext>
            </a:extLst>
          </p:cNvPr>
          <p:cNvSpPr>
            <a:spLocks noGrp="1"/>
          </p:cNvSpPr>
          <p:nvPr>
            <p:ph type="pic" sz="quarter" idx="18"/>
          </p:nvPr>
        </p:nvSpPr>
        <p:spPr>
          <a:xfrm>
            <a:off x="246063" y="1040289"/>
            <a:ext cx="954980" cy="1179457"/>
          </a:xfrm>
          <a:solidFill>
            <a:schemeClr val="bg1">
              <a:lumMod val="85000"/>
            </a:schemeClr>
          </a:solidFill>
        </p:spPr>
        <p:txBody>
          <a:bodyPr/>
          <a:lstStyle>
            <a:lvl1pPr algn="ctr">
              <a:defRPr sz="1100"/>
            </a:lvl1pPr>
          </a:lstStyle>
          <a:p>
            <a:r>
              <a:rPr lang="en-US"/>
              <a:t>Click icon to add picture</a:t>
            </a:r>
            <a:endParaRPr lang="en-AU"/>
          </a:p>
        </p:txBody>
      </p:sp>
      <p:cxnSp>
        <p:nvCxnSpPr>
          <p:cNvPr id="16" name="Straight Connector 15">
            <a:extLst>
              <a:ext uri="{FF2B5EF4-FFF2-40B4-BE49-F238E27FC236}">
                <a16:creationId xmlns:a16="http://schemas.microsoft.com/office/drawing/2014/main" id="{DFE25C60-6513-44D4-989E-EAA08D897FC1}"/>
              </a:ext>
            </a:extLst>
          </p:cNvPr>
          <p:cNvCxnSpPr>
            <a:cxnSpLocks/>
          </p:cNvCxnSpPr>
          <p:nvPr/>
        </p:nvCxnSpPr>
        <p:spPr>
          <a:xfrm>
            <a:off x="246063"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Content Placeholder 2">
            <a:extLst>
              <a:ext uri="{FF2B5EF4-FFF2-40B4-BE49-F238E27FC236}">
                <a16:creationId xmlns:a16="http://schemas.microsoft.com/office/drawing/2014/main" id="{7BEB36FD-EDC5-4433-A4C0-25E2E6E2B333}"/>
              </a:ext>
            </a:extLst>
          </p:cNvPr>
          <p:cNvSpPr>
            <a:spLocks noGrp="1"/>
          </p:cNvSpPr>
          <p:nvPr>
            <p:ph sz="half" idx="19" hasCustomPrompt="1"/>
          </p:nvPr>
        </p:nvSpPr>
        <p:spPr>
          <a:xfrm>
            <a:off x="3248131" y="2403465"/>
            <a:ext cx="2689069" cy="3952309"/>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p:txBody>
      </p:sp>
      <p:sp>
        <p:nvSpPr>
          <p:cNvPr id="40" name="Content Placeholder 2">
            <a:extLst>
              <a:ext uri="{FF2B5EF4-FFF2-40B4-BE49-F238E27FC236}">
                <a16:creationId xmlns:a16="http://schemas.microsoft.com/office/drawing/2014/main" id="{05C1969E-AAC3-451E-B160-443C786DBB15}"/>
              </a:ext>
            </a:extLst>
          </p:cNvPr>
          <p:cNvSpPr>
            <a:spLocks noGrp="1"/>
          </p:cNvSpPr>
          <p:nvPr>
            <p:ph sz="half" idx="20" hasCustomPrompt="1"/>
          </p:nvPr>
        </p:nvSpPr>
        <p:spPr>
          <a:xfrm>
            <a:off x="4324976" y="1483110"/>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[Full Name]</a:t>
            </a:r>
          </a:p>
        </p:txBody>
      </p:sp>
      <p:sp>
        <p:nvSpPr>
          <p:cNvPr id="41" name="Content Placeholder 2">
            <a:extLst>
              <a:ext uri="{FF2B5EF4-FFF2-40B4-BE49-F238E27FC236}">
                <a16:creationId xmlns:a16="http://schemas.microsoft.com/office/drawing/2014/main" id="{53361715-C88A-4A9F-85FF-DEE2C5E2380F}"/>
              </a:ext>
            </a:extLst>
          </p:cNvPr>
          <p:cNvSpPr>
            <a:spLocks noGrp="1"/>
          </p:cNvSpPr>
          <p:nvPr>
            <p:ph sz="half" idx="21" hasCustomPrompt="1"/>
          </p:nvPr>
        </p:nvSpPr>
        <p:spPr>
          <a:xfrm>
            <a:off x="4324976" y="1704601"/>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[Position Title]</a:t>
            </a:r>
          </a:p>
        </p:txBody>
      </p:sp>
      <p:sp>
        <p:nvSpPr>
          <p:cNvPr id="42" name="Picture Placeholder 13">
            <a:extLst>
              <a:ext uri="{FF2B5EF4-FFF2-40B4-BE49-F238E27FC236}">
                <a16:creationId xmlns:a16="http://schemas.microsoft.com/office/drawing/2014/main" id="{98A1E166-8ADF-4294-A894-9F740A237185}"/>
              </a:ext>
            </a:extLst>
          </p:cNvPr>
          <p:cNvSpPr>
            <a:spLocks noGrp="1"/>
          </p:cNvSpPr>
          <p:nvPr>
            <p:ph type="pic" sz="quarter" idx="22"/>
          </p:nvPr>
        </p:nvSpPr>
        <p:spPr>
          <a:xfrm>
            <a:off x="3255907" y="1040289"/>
            <a:ext cx="954980" cy="1179457"/>
          </a:xfrm>
          <a:solidFill>
            <a:schemeClr val="bg1">
              <a:lumMod val="85000"/>
            </a:schemeClr>
          </a:solidFill>
        </p:spPr>
        <p:txBody>
          <a:bodyPr/>
          <a:lstStyle>
            <a:lvl1pPr algn="ctr">
              <a:defRPr sz="1100"/>
            </a:lvl1pPr>
          </a:lstStyle>
          <a:p>
            <a:r>
              <a:rPr lang="en-US"/>
              <a:t>Click icon to add picture</a:t>
            </a:r>
            <a:endParaRPr lang="en-AU"/>
          </a:p>
        </p:txBody>
      </p:sp>
      <p:cxnSp>
        <p:nvCxnSpPr>
          <p:cNvPr id="43" name="Straight Connector 42">
            <a:extLst>
              <a:ext uri="{FF2B5EF4-FFF2-40B4-BE49-F238E27FC236}">
                <a16:creationId xmlns:a16="http://schemas.microsoft.com/office/drawing/2014/main" id="{7070F471-E678-4688-8744-B2A7DA2BF18E}"/>
              </a:ext>
            </a:extLst>
          </p:cNvPr>
          <p:cNvCxnSpPr>
            <a:cxnSpLocks/>
          </p:cNvCxnSpPr>
          <p:nvPr/>
        </p:nvCxnSpPr>
        <p:spPr>
          <a:xfrm>
            <a:off x="325590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Content Placeholder 2">
            <a:extLst>
              <a:ext uri="{FF2B5EF4-FFF2-40B4-BE49-F238E27FC236}">
                <a16:creationId xmlns:a16="http://schemas.microsoft.com/office/drawing/2014/main" id="{EDA74481-E239-4EBF-A7DB-33C93F6C6372}"/>
              </a:ext>
            </a:extLst>
          </p:cNvPr>
          <p:cNvSpPr>
            <a:spLocks noGrp="1"/>
          </p:cNvSpPr>
          <p:nvPr>
            <p:ph sz="half" idx="23" hasCustomPrompt="1"/>
          </p:nvPr>
        </p:nvSpPr>
        <p:spPr>
          <a:xfrm>
            <a:off x="6250199" y="2403465"/>
            <a:ext cx="2689069" cy="3952309"/>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p:txBody>
      </p:sp>
      <p:sp>
        <p:nvSpPr>
          <p:cNvPr id="45" name="Content Placeholder 2">
            <a:extLst>
              <a:ext uri="{FF2B5EF4-FFF2-40B4-BE49-F238E27FC236}">
                <a16:creationId xmlns:a16="http://schemas.microsoft.com/office/drawing/2014/main" id="{15C2C9A5-E4B5-4724-BEAE-485B62BE578A}"/>
              </a:ext>
            </a:extLst>
          </p:cNvPr>
          <p:cNvSpPr>
            <a:spLocks noGrp="1"/>
          </p:cNvSpPr>
          <p:nvPr>
            <p:ph sz="half" idx="24" hasCustomPrompt="1"/>
          </p:nvPr>
        </p:nvSpPr>
        <p:spPr>
          <a:xfrm>
            <a:off x="7319268" y="1483110"/>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[Full Name]</a:t>
            </a:r>
          </a:p>
        </p:txBody>
      </p:sp>
      <p:sp>
        <p:nvSpPr>
          <p:cNvPr id="46" name="Content Placeholder 2">
            <a:extLst>
              <a:ext uri="{FF2B5EF4-FFF2-40B4-BE49-F238E27FC236}">
                <a16:creationId xmlns:a16="http://schemas.microsoft.com/office/drawing/2014/main" id="{5B02E4D1-5428-4AEA-A15A-AF5A62FE9399}"/>
              </a:ext>
            </a:extLst>
          </p:cNvPr>
          <p:cNvSpPr>
            <a:spLocks noGrp="1"/>
          </p:cNvSpPr>
          <p:nvPr>
            <p:ph sz="half" idx="25" hasCustomPrompt="1"/>
          </p:nvPr>
        </p:nvSpPr>
        <p:spPr>
          <a:xfrm>
            <a:off x="7319268" y="1704601"/>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[Position Title]</a:t>
            </a:r>
          </a:p>
        </p:txBody>
      </p:sp>
      <p:sp>
        <p:nvSpPr>
          <p:cNvPr id="47" name="Picture Placeholder 13">
            <a:extLst>
              <a:ext uri="{FF2B5EF4-FFF2-40B4-BE49-F238E27FC236}">
                <a16:creationId xmlns:a16="http://schemas.microsoft.com/office/drawing/2014/main" id="{A89AC4C4-1F40-4293-97B3-B1AD581F256A}"/>
              </a:ext>
            </a:extLst>
          </p:cNvPr>
          <p:cNvSpPr>
            <a:spLocks noGrp="1"/>
          </p:cNvSpPr>
          <p:nvPr>
            <p:ph type="pic" sz="quarter" idx="26"/>
          </p:nvPr>
        </p:nvSpPr>
        <p:spPr>
          <a:xfrm>
            <a:off x="6250199" y="1040289"/>
            <a:ext cx="954980" cy="1179457"/>
          </a:xfrm>
          <a:solidFill>
            <a:schemeClr val="bg1">
              <a:lumMod val="85000"/>
            </a:schemeClr>
          </a:solidFill>
        </p:spPr>
        <p:txBody>
          <a:bodyPr/>
          <a:lstStyle>
            <a:lvl1pPr algn="ctr">
              <a:defRPr sz="1100"/>
            </a:lvl1pPr>
          </a:lstStyle>
          <a:p>
            <a:r>
              <a:rPr lang="en-US"/>
              <a:t>Click icon to add picture</a:t>
            </a:r>
            <a:endParaRPr lang="en-AU"/>
          </a:p>
        </p:txBody>
      </p:sp>
      <p:cxnSp>
        <p:nvCxnSpPr>
          <p:cNvPr id="48" name="Straight Connector 47">
            <a:extLst>
              <a:ext uri="{FF2B5EF4-FFF2-40B4-BE49-F238E27FC236}">
                <a16:creationId xmlns:a16="http://schemas.microsoft.com/office/drawing/2014/main" id="{58840C43-2845-4FB7-B959-F0CECC76FFEB}"/>
              </a:ext>
            </a:extLst>
          </p:cNvPr>
          <p:cNvCxnSpPr>
            <a:cxnSpLocks/>
          </p:cNvCxnSpPr>
          <p:nvPr/>
        </p:nvCxnSpPr>
        <p:spPr>
          <a:xfrm>
            <a:off x="6250199"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Content Placeholder 2">
            <a:extLst>
              <a:ext uri="{FF2B5EF4-FFF2-40B4-BE49-F238E27FC236}">
                <a16:creationId xmlns:a16="http://schemas.microsoft.com/office/drawing/2014/main" id="{45BEBA23-57B5-4062-81D6-56325CE2A8A6}"/>
              </a:ext>
            </a:extLst>
          </p:cNvPr>
          <p:cNvSpPr>
            <a:spLocks noGrp="1"/>
          </p:cNvSpPr>
          <p:nvPr>
            <p:ph sz="half" idx="27" hasCustomPrompt="1"/>
          </p:nvPr>
        </p:nvSpPr>
        <p:spPr>
          <a:xfrm>
            <a:off x="9252267" y="2403465"/>
            <a:ext cx="2689069" cy="3952309"/>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p:txBody>
      </p:sp>
      <p:sp>
        <p:nvSpPr>
          <p:cNvPr id="50" name="Content Placeholder 2">
            <a:extLst>
              <a:ext uri="{FF2B5EF4-FFF2-40B4-BE49-F238E27FC236}">
                <a16:creationId xmlns:a16="http://schemas.microsoft.com/office/drawing/2014/main" id="{F35A655B-127D-41E0-8BAC-7BEBAE497DD4}"/>
              </a:ext>
            </a:extLst>
          </p:cNvPr>
          <p:cNvSpPr>
            <a:spLocks noGrp="1"/>
          </p:cNvSpPr>
          <p:nvPr>
            <p:ph sz="half" idx="28" hasCustomPrompt="1"/>
          </p:nvPr>
        </p:nvSpPr>
        <p:spPr>
          <a:xfrm>
            <a:off x="10321336" y="1483110"/>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[Full Name]</a:t>
            </a:r>
          </a:p>
        </p:txBody>
      </p:sp>
      <p:sp>
        <p:nvSpPr>
          <p:cNvPr id="51" name="Content Placeholder 2">
            <a:extLst>
              <a:ext uri="{FF2B5EF4-FFF2-40B4-BE49-F238E27FC236}">
                <a16:creationId xmlns:a16="http://schemas.microsoft.com/office/drawing/2014/main" id="{48355EB4-B92B-4E9E-A278-02CEE6CDA289}"/>
              </a:ext>
            </a:extLst>
          </p:cNvPr>
          <p:cNvSpPr>
            <a:spLocks noGrp="1"/>
          </p:cNvSpPr>
          <p:nvPr>
            <p:ph sz="half" idx="29" hasCustomPrompt="1"/>
          </p:nvPr>
        </p:nvSpPr>
        <p:spPr>
          <a:xfrm>
            <a:off x="10321336" y="1704601"/>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[Position Title]</a:t>
            </a:r>
          </a:p>
        </p:txBody>
      </p:sp>
      <p:sp>
        <p:nvSpPr>
          <p:cNvPr id="52" name="Picture Placeholder 13">
            <a:extLst>
              <a:ext uri="{FF2B5EF4-FFF2-40B4-BE49-F238E27FC236}">
                <a16:creationId xmlns:a16="http://schemas.microsoft.com/office/drawing/2014/main" id="{403170FB-3C91-444E-A6A9-191FE10E2644}"/>
              </a:ext>
            </a:extLst>
          </p:cNvPr>
          <p:cNvSpPr>
            <a:spLocks noGrp="1"/>
          </p:cNvSpPr>
          <p:nvPr>
            <p:ph type="pic" sz="quarter" idx="30"/>
          </p:nvPr>
        </p:nvSpPr>
        <p:spPr>
          <a:xfrm>
            <a:off x="9252267" y="1040289"/>
            <a:ext cx="954980" cy="1179457"/>
          </a:xfrm>
          <a:solidFill>
            <a:schemeClr val="bg1">
              <a:lumMod val="85000"/>
            </a:schemeClr>
          </a:solidFill>
        </p:spPr>
        <p:txBody>
          <a:bodyPr/>
          <a:lstStyle>
            <a:lvl1pPr algn="ctr">
              <a:defRPr sz="1100"/>
            </a:lvl1pPr>
          </a:lstStyle>
          <a:p>
            <a:r>
              <a:rPr lang="en-US"/>
              <a:t>Click icon to add picture</a:t>
            </a:r>
            <a:endParaRPr lang="en-AU"/>
          </a:p>
        </p:txBody>
      </p:sp>
      <p:cxnSp>
        <p:nvCxnSpPr>
          <p:cNvPr id="53" name="Straight Connector 52">
            <a:extLst>
              <a:ext uri="{FF2B5EF4-FFF2-40B4-BE49-F238E27FC236}">
                <a16:creationId xmlns:a16="http://schemas.microsoft.com/office/drawing/2014/main" id="{8D04B792-242D-4E0F-8DDB-5E51A8CFB031}"/>
              </a:ext>
            </a:extLst>
          </p:cNvPr>
          <p:cNvCxnSpPr>
            <a:cxnSpLocks/>
          </p:cNvCxnSpPr>
          <p:nvPr/>
        </p:nvCxnSpPr>
        <p:spPr>
          <a:xfrm>
            <a:off x="925226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500590-DC22-4C4B-9938-E6EA255B8E5C}"/>
              </a:ext>
            </a:extLst>
          </p:cNvPr>
          <p:cNvCxnSpPr>
            <a:cxnSpLocks/>
          </p:cNvCxnSpPr>
          <p:nvPr userDrawn="1"/>
        </p:nvCxnSpPr>
        <p:spPr>
          <a:xfrm>
            <a:off x="246063"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65C834F-E15A-441F-BD02-099B4FA404C3}"/>
              </a:ext>
            </a:extLst>
          </p:cNvPr>
          <p:cNvCxnSpPr>
            <a:cxnSpLocks/>
          </p:cNvCxnSpPr>
          <p:nvPr userDrawn="1"/>
        </p:nvCxnSpPr>
        <p:spPr>
          <a:xfrm>
            <a:off x="325590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C8F571-D7BE-4F04-8F01-3E015635BF12}"/>
              </a:ext>
            </a:extLst>
          </p:cNvPr>
          <p:cNvCxnSpPr>
            <a:cxnSpLocks/>
          </p:cNvCxnSpPr>
          <p:nvPr userDrawn="1"/>
        </p:nvCxnSpPr>
        <p:spPr>
          <a:xfrm>
            <a:off x="6250199"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4186057-D365-45D3-88DE-7EFA4A59EA4B}"/>
              </a:ext>
            </a:extLst>
          </p:cNvPr>
          <p:cNvCxnSpPr>
            <a:cxnSpLocks/>
          </p:cNvCxnSpPr>
          <p:nvPr userDrawn="1"/>
        </p:nvCxnSpPr>
        <p:spPr>
          <a:xfrm>
            <a:off x="925226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76D8E438-4DC4-ADBA-3DB0-2C7E8DE6FEA1}"/>
              </a:ext>
            </a:extLst>
          </p:cNvPr>
          <p:cNvSpPr>
            <a:spLocks noGrp="1"/>
          </p:cNvSpPr>
          <p:nvPr>
            <p:ph type="dt" sz="half" idx="31"/>
          </p:nvPr>
        </p:nvSpPr>
        <p:spPr>
          <a:xfrm>
            <a:off x="9697988" y="6537805"/>
            <a:ext cx="2247950" cy="214826"/>
          </a:xfrm>
          <a:prstGeom prst="rect">
            <a:avLst/>
          </a:prstGeom>
        </p:spPr>
        <p:txBody>
          <a:bodyPr/>
          <a:lstStyle/>
          <a:p>
            <a:pPr algn="r"/>
            <a:r>
              <a:rPr lang="en-US"/>
              <a:t>l  © 2024 GHD. All rights reserved.</a:t>
            </a:r>
            <a:endParaRPr lang="en-GB"/>
          </a:p>
        </p:txBody>
      </p:sp>
      <p:sp>
        <p:nvSpPr>
          <p:cNvPr id="6" name="Footer Placeholder 5">
            <a:extLst>
              <a:ext uri="{FF2B5EF4-FFF2-40B4-BE49-F238E27FC236}">
                <a16:creationId xmlns:a16="http://schemas.microsoft.com/office/drawing/2014/main" id="{846EF769-D55F-A6E5-66AA-1D0C66AC3803}"/>
              </a:ext>
            </a:extLst>
          </p:cNvPr>
          <p:cNvSpPr>
            <a:spLocks noGrp="1"/>
          </p:cNvSpPr>
          <p:nvPr>
            <p:ph type="ftr" sz="quarter" idx="32"/>
          </p:nvPr>
        </p:nvSpPr>
        <p:spPr>
          <a:xfrm>
            <a:off x="2497187" y="6536631"/>
            <a:ext cx="7200801" cy="214826"/>
          </a:xfrm>
          <a:prstGeom prst="rect">
            <a:avLst/>
          </a:prstGeom>
        </p:spPr>
        <p:txBody>
          <a:bodyPr/>
          <a:lstStyle/>
          <a:p>
            <a:pPr algn="r"/>
            <a:r>
              <a:rPr lang="en-AU"/>
              <a:t>[Footer]</a:t>
            </a:r>
          </a:p>
        </p:txBody>
      </p:sp>
      <p:sp>
        <p:nvSpPr>
          <p:cNvPr id="7" name="Slide Number Placeholder 6">
            <a:extLst>
              <a:ext uri="{FF2B5EF4-FFF2-40B4-BE49-F238E27FC236}">
                <a16:creationId xmlns:a16="http://schemas.microsoft.com/office/drawing/2014/main" id="{EF36E487-0B8C-A0EB-4FC5-7A9735AC479E}"/>
              </a:ext>
            </a:extLst>
          </p:cNvPr>
          <p:cNvSpPr>
            <a:spLocks noGrp="1"/>
          </p:cNvSpPr>
          <p:nvPr>
            <p:ph type="sldNum" sz="quarter" idx="33"/>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8682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eople 2 Row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46063" y="2403465"/>
            <a:ext cx="2689069" cy="1080000"/>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p:txBody>
      </p:sp>
      <p:sp>
        <p:nvSpPr>
          <p:cNvPr id="10" name="Title 9">
            <a:extLst>
              <a:ext uri="{FF2B5EF4-FFF2-40B4-BE49-F238E27FC236}">
                <a16:creationId xmlns:a16="http://schemas.microsoft.com/office/drawing/2014/main" id="{B8134CB3-4280-41AF-87CD-A759C25A9E64}"/>
              </a:ext>
            </a:extLst>
          </p:cNvPr>
          <p:cNvSpPr>
            <a:spLocks noGrp="1"/>
          </p:cNvSpPr>
          <p:nvPr>
            <p:ph type="title" hasCustomPrompt="1"/>
          </p:nvPr>
        </p:nvSpPr>
        <p:spPr/>
        <p:txBody>
          <a:bodyPr/>
          <a:lstStyle/>
          <a:p>
            <a:r>
              <a:rPr lang="en-AU" noProof="0"/>
              <a:t>Click to add text</a:t>
            </a:r>
            <a:endParaRPr lang="en-AU"/>
          </a:p>
        </p:txBody>
      </p:sp>
      <p:sp>
        <p:nvSpPr>
          <p:cNvPr id="11" name="Content Placeholder 2">
            <a:extLst>
              <a:ext uri="{FF2B5EF4-FFF2-40B4-BE49-F238E27FC236}">
                <a16:creationId xmlns:a16="http://schemas.microsoft.com/office/drawing/2014/main" id="{97B48C59-8C92-4706-89C4-CF8DA2EF1C7A}"/>
              </a:ext>
            </a:extLst>
          </p:cNvPr>
          <p:cNvSpPr>
            <a:spLocks noGrp="1"/>
          </p:cNvSpPr>
          <p:nvPr>
            <p:ph sz="half" idx="16" hasCustomPrompt="1"/>
          </p:nvPr>
        </p:nvSpPr>
        <p:spPr>
          <a:xfrm>
            <a:off x="1315132" y="1483110"/>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[Full Name]</a:t>
            </a:r>
          </a:p>
        </p:txBody>
      </p:sp>
      <p:sp>
        <p:nvSpPr>
          <p:cNvPr id="12" name="Content Placeholder 2">
            <a:extLst>
              <a:ext uri="{FF2B5EF4-FFF2-40B4-BE49-F238E27FC236}">
                <a16:creationId xmlns:a16="http://schemas.microsoft.com/office/drawing/2014/main" id="{D4518DEF-D232-400C-AAEA-890886915CAE}"/>
              </a:ext>
            </a:extLst>
          </p:cNvPr>
          <p:cNvSpPr>
            <a:spLocks noGrp="1"/>
          </p:cNvSpPr>
          <p:nvPr>
            <p:ph sz="half" idx="17" hasCustomPrompt="1"/>
          </p:nvPr>
        </p:nvSpPr>
        <p:spPr>
          <a:xfrm>
            <a:off x="1315132" y="1704601"/>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[Position Title]</a:t>
            </a:r>
          </a:p>
        </p:txBody>
      </p:sp>
      <p:sp>
        <p:nvSpPr>
          <p:cNvPr id="14" name="Picture Placeholder 13">
            <a:extLst>
              <a:ext uri="{FF2B5EF4-FFF2-40B4-BE49-F238E27FC236}">
                <a16:creationId xmlns:a16="http://schemas.microsoft.com/office/drawing/2014/main" id="{D6D70513-D42A-4B37-BEC2-DC5C34EE6D77}"/>
              </a:ext>
            </a:extLst>
          </p:cNvPr>
          <p:cNvSpPr>
            <a:spLocks noGrp="1"/>
          </p:cNvSpPr>
          <p:nvPr>
            <p:ph type="pic" sz="quarter" idx="18"/>
          </p:nvPr>
        </p:nvSpPr>
        <p:spPr>
          <a:xfrm>
            <a:off x="246063" y="1040289"/>
            <a:ext cx="954980" cy="1179457"/>
          </a:xfrm>
          <a:solidFill>
            <a:schemeClr val="bg1">
              <a:lumMod val="85000"/>
            </a:schemeClr>
          </a:solidFill>
        </p:spPr>
        <p:txBody>
          <a:bodyPr/>
          <a:lstStyle>
            <a:lvl1pPr algn="ctr">
              <a:defRPr sz="1100"/>
            </a:lvl1pPr>
          </a:lstStyle>
          <a:p>
            <a:r>
              <a:rPr lang="en-US"/>
              <a:t>Click icon to add picture</a:t>
            </a:r>
            <a:endParaRPr lang="en-AU"/>
          </a:p>
        </p:txBody>
      </p:sp>
      <p:cxnSp>
        <p:nvCxnSpPr>
          <p:cNvPr id="16" name="Straight Connector 15">
            <a:extLst>
              <a:ext uri="{FF2B5EF4-FFF2-40B4-BE49-F238E27FC236}">
                <a16:creationId xmlns:a16="http://schemas.microsoft.com/office/drawing/2014/main" id="{DFE25C60-6513-44D4-989E-EAA08D897FC1}"/>
              </a:ext>
            </a:extLst>
          </p:cNvPr>
          <p:cNvCxnSpPr>
            <a:cxnSpLocks/>
          </p:cNvCxnSpPr>
          <p:nvPr/>
        </p:nvCxnSpPr>
        <p:spPr>
          <a:xfrm>
            <a:off x="246063"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Content Placeholder 2">
            <a:extLst>
              <a:ext uri="{FF2B5EF4-FFF2-40B4-BE49-F238E27FC236}">
                <a16:creationId xmlns:a16="http://schemas.microsoft.com/office/drawing/2014/main" id="{7BEB36FD-EDC5-4433-A4C0-25E2E6E2B333}"/>
              </a:ext>
            </a:extLst>
          </p:cNvPr>
          <p:cNvSpPr>
            <a:spLocks noGrp="1"/>
          </p:cNvSpPr>
          <p:nvPr>
            <p:ph sz="half" idx="19" hasCustomPrompt="1"/>
          </p:nvPr>
        </p:nvSpPr>
        <p:spPr>
          <a:xfrm>
            <a:off x="3248131" y="2403465"/>
            <a:ext cx="2689069" cy="1080000"/>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p:txBody>
      </p:sp>
      <p:sp>
        <p:nvSpPr>
          <p:cNvPr id="40" name="Content Placeholder 2">
            <a:extLst>
              <a:ext uri="{FF2B5EF4-FFF2-40B4-BE49-F238E27FC236}">
                <a16:creationId xmlns:a16="http://schemas.microsoft.com/office/drawing/2014/main" id="{05C1969E-AAC3-451E-B160-443C786DBB15}"/>
              </a:ext>
            </a:extLst>
          </p:cNvPr>
          <p:cNvSpPr>
            <a:spLocks noGrp="1"/>
          </p:cNvSpPr>
          <p:nvPr>
            <p:ph sz="half" idx="20" hasCustomPrompt="1"/>
          </p:nvPr>
        </p:nvSpPr>
        <p:spPr>
          <a:xfrm>
            <a:off x="4324976" y="1483110"/>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[Full Name]</a:t>
            </a:r>
          </a:p>
        </p:txBody>
      </p:sp>
      <p:sp>
        <p:nvSpPr>
          <p:cNvPr id="41" name="Content Placeholder 2">
            <a:extLst>
              <a:ext uri="{FF2B5EF4-FFF2-40B4-BE49-F238E27FC236}">
                <a16:creationId xmlns:a16="http://schemas.microsoft.com/office/drawing/2014/main" id="{53361715-C88A-4A9F-85FF-DEE2C5E2380F}"/>
              </a:ext>
            </a:extLst>
          </p:cNvPr>
          <p:cNvSpPr>
            <a:spLocks noGrp="1"/>
          </p:cNvSpPr>
          <p:nvPr>
            <p:ph sz="half" idx="21" hasCustomPrompt="1"/>
          </p:nvPr>
        </p:nvSpPr>
        <p:spPr>
          <a:xfrm>
            <a:off x="4324976" y="1704601"/>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[Position Title]</a:t>
            </a:r>
          </a:p>
        </p:txBody>
      </p:sp>
      <p:sp>
        <p:nvSpPr>
          <p:cNvPr id="42" name="Picture Placeholder 13">
            <a:extLst>
              <a:ext uri="{FF2B5EF4-FFF2-40B4-BE49-F238E27FC236}">
                <a16:creationId xmlns:a16="http://schemas.microsoft.com/office/drawing/2014/main" id="{98A1E166-8ADF-4294-A894-9F740A237185}"/>
              </a:ext>
            </a:extLst>
          </p:cNvPr>
          <p:cNvSpPr>
            <a:spLocks noGrp="1"/>
          </p:cNvSpPr>
          <p:nvPr>
            <p:ph type="pic" sz="quarter" idx="22"/>
          </p:nvPr>
        </p:nvSpPr>
        <p:spPr>
          <a:xfrm>
            <a:off x="3255907" y="1040289"/>
            <a:ext cx="954980" cy="1179457"/>
          </a:xfrm>
          <a:solidFill>
            <a:schemeClr val="bg1">
              <a:lumMod val="85000"/>
            </a:schemeClr>
          </a:solidFill>
        </p:spPr>
        <p:txBody>
          <a:bodyPr/>
          <a:lstStyle>
            <a:lvl1pPr algn="ctr">
              <a:defRPr sz="1100"/>
            </a:lvl1pPr>
          </a:lstStyle>
          <a:p>
            <a:r>
              <a:rPr lang="en-US"/>
              <a:t>Click icon to add picture</a:t>
            </a:r>
            <a:endParaRPr lang="en-AU"/>
          </a:p>
        </p:txBody>
      </p:sp>
      <p:cxnSp>
        <p:nvCxnSpPr>
          <p:cNvPr id="43" name="Straight Connector 42">
            <a:extLst>
              <a:ext uri="{FF2B5EF4-FFF2-40B4-BE49-F238E27FC236}">
                <a16:creationId xmlns:a16="http://schemas.microsoft.com/office/drawing/2014/main" id="{7070F471-E678-4688-8744-B2A7DA2BF18E}"/>
              </a:ext>
            </a:extLst>
          </p:cNvPr>
          <p:cNvCxnSpPr>
            <a:cxnSpLocks/>
          </p:cNvCxnSpPr>
          <p:nvPr/>
        </p:nvCxnSpPr>
        <p:spPr>
          <a:xfrm>
            <a:off x="325590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Content Placeholder 2">
            <a:extLst>
              <a:ext uri="{FF2B5EF4-FFF2-40B4-BE49-F238E27FC236}">
                <a16:creationId xmlns:a16="http://schemas.microsoft.com/office/drawing/2014/main" id="{EDA74481-E239-4EBF-A7DB-33C93F6C6372}"/>
              </a:ext>
            </a:extLst>
          </p:cNvPr>
          <p:cNvSpPr>
            <a:spLocks noGrp="1"/>
          </p:cNvSpPr>
          <p:nvPr>
            <p:ph sz="half" idx="23" hasCustomPrompt="1"/>
          </p:nvPr>
        </p:nvSpPr>
        <p:spPr>
          <a:xfrm>
            <a:off x="6250199" y="2403465"/>
            <a:ext cx="2689069" cy="1080000"/>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p:txBody>
      </p:sp>
      <p:sp>
        <p:nvSpPr>
          <p:cNvPr id="45" name="Content Placeholder 2">
            <a:extLst>
              <a:ext uri="{FF2B5EF4-FFF2-40B4-BE49-F238E27FC236}">
                <a16:creationId xmlns:a16="http://schemas.microsoft.com/office/drawing/2014/main" id="{15C2C9A5-E4B5-4724-BEAE-485B62BE578A}"/>
              </a:ext>
            </a:extLst>
          </p:cNvPr>
          <p:cNvSpPr>
            <a:spLocks noGrp="1"/>
          </p:cNvSpPr>
          <p:nvPr>
            <p:ph sz="half" idx="24" hasCustomPrompt="1"/>
          </p:nvPr>
        </p:nvSpPr>
        <p:spPr>
          <a:xfrm>
            <a:off x="7319268" y="1483110"/>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[Full Name]</a:t>
            </a:r>
          </a:p>
        </p:txBody>
      </p:sp>
      <p:sp>
        <p:nvSpPr>
          <p:cNvPr id="46" name="Content Placeholder 2">
            <a:extLst>
              <a:ext uri="{FF2B5EF4-FFF2-40B4-BE49-F238E27FC236}">
                <a16:creationId xmlns:a16="http://schemas.microsoft.com/office/drawing/2014/main" id="{5B02E4D1-5428-4AEA-A15A-AF5A62FE9399}"/>
              </a:ext>
            </a:extLst>
          </p:cNvPr>
          <p:cNvSpPr>
            <a:spLocks noGrp="1"/>
          </p:cNvSpPr>
          <p:nvPr>
            <p:ph sz="half" idx="25" hasCustomPrompt="1"/>
          </p:nvPr>
        </p:nvSpPr>
        <p:spPr>
          <a:xfrm>
            <a:off x="7319268" y="1704601"/>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[Position Title]</a:t>
            </a:r>
          </a:p>
        </p:txBody>
      </p:sp>
      <p:sp>
        <p:nvSpPr>
          <p:cNvPr id="47" name="Picture Placeholder 13">
            <a:extLst>
              <a:ext uri="{FF2B5EF4-FFF2-40B4-BE49-F238E27FC236}">
                <a16:creationId xmlns:a16="http://schemas.microsoft.com/office/drawing/2014/main" id="{A89AC4C4-1F40-4293-97B3-B1AD581F256A}"/>
              </a:ext>
            </a:extLst>
          </p:cNvPr>
          <p:cNvSpPr>
            <a:spLocks noGrp="1"/>
          </p:cNvSpPr>
          <p:nvPr>
            <p:ph type="pic" sz="quarter" idx="26"/>
          </p:nvPr>
        </p:nvSpPr>
        <p:spPr>
          <a:xfrm>
            <a:off x="6250199" y="1040289"/>
            <a:ext cx="954980" cy="1179457"/>
          </a:xfrm>
          <a:solidFill>
            <a:schemeClr val="bg1">
              <a:lumMod val="85000"/>
            </a:schemeClr>
          </a:solidFill>
        </p:spPr>
        <p:txBody>
          <a:bodyPr/>
          <a:lstStyle>
            <a:lvl1pPr algn="ctr">
              <a:defRPr sz="1100"/>
            </a:lvl1pPr>
          </a:lstStyle>
          <a:p>
            <a:r>
              <a:rPr lang="en-US"/>
              <a:t>Click icon to add picture</a:t>
            </a:r>
            <a:endParaRPr lang="en-AU"/>
          </a:p>
        </p:txBody>
      </p:sp>
      <p:cxnSp>
        <p:nvCxnSpPr>
          <p:cNvPr id="48" name="Straight Connector 47">
            <a:extLst>
              <a:ext uri="{FF2B5EF4-FFF2-40B4-BE49-F238E27FC236}">
                <a16:creationId xmlns:a16="http://schemas.microsoft.com/office/drawing/2014/main" id="{58840C43-2845-4FB7-B959-F0CECC76FFEB}"/>
              </a:ext>
            </a:extLst>
          </p:cNvPr>
          <p:cNvCxnSpPr>
            <a:cxnSpLocks/>
          </p:cNvCxnSpPr>
          <p:nvPr/>
        </p:nvCxnSpPr>
        <p:spPr>
          <a:xfrm>
            <a:off x="6250199"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Content Placeholder 2">
            <a:extLst>
              <a:ext uri="{FF2B5EF4-FFF2-40B4-BE49-F238E27FC236}">
                <a16:creationId xmlns:a16="http://schemas.microsoft.com/office/drawing/2014/main" id="{45BEBA23-57B5-4062-81D6-56325CE2A8A6}"/>
              </a:ext>
            </a:extLst>
          </p:cNvPr>
          <p:cNvSpPr>
            <a:spLocks noGrp="1"/>
          </p:cNvSpPr>
          <p:nvPr>
            <p:ph sz="half" idx="27" hasCustomPrompt="1"/>
          </p:nvPr>
        </p:nvSpPr>
        <p:spPr>
          <a:xfrm>
            <a:off x="9252267" y="2403465"/>
            <a:ext cx="2689069" cy="1080000"/>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p:txBody>
      </p:sp>
      <p:sp>
        <p:nvSpPr>
          <p:cNvPr id="50" name="Content Placeholder 2">
            <a:extLst>
              <a:ext uri="{FF2B5EF4-FFF2-40B4-BE49-F238E27FC236}">
                <a16:creationId xmlns:a16="http://schemas.microsoft.com/office/drawing/2014/main" id="{F35A655B-127D-41E0-8BAC-7BEBAE497DD4}"/>
              </a:ext>
            </a:extLst>
          </p:cNvPr>
          <p:cNvSpPr>
            <a:spLocks noGrp="1"/>
          </p:cNvSpPr>
          <p:nvPr>
            <p:ph sz="half" idx="28" hasCustomPrompt="1"/>
          </p:nvPr>
        </p:nvSpPr>
        <p:spPr>
          <a:xfrm>
            <a:off x="10321336" y="1483110"/>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[Full Name]</a:t>
            </a:r>
          </a:p>
        </p:txBody>
      </p:sp>
      <p:sp>
        <p:nvSpPr>
          <p:cNvPr id="51" name="Content Placeholder 2">
            <a:extLst>
              <a:ext uri="{FF2B5EF4-FFF2-40B4-BE49-F238E27FC236}">
                <a16:creationId xmlns:a16="http://schemas.microsoft.com/office/drawing/2014/main" id="{48355EB4-B92B-4E9E-A278-02CEE6CDA289}"/>
              </a:ext>
            </a:extLst>
          </p:cNvPr>
          <p:cNvSpPr>
            <a:spLocks noGrp="1"/>
          </p:cNvSpPr>
          <p:nvPr>
            <p:ph sz="half" idx="29" hasCustomPrompt="1"/>
          </p:nvPr>
        </p:nvSpPr>
        <p:spPr>
          <a:xfrm>
            <a:off x="10321336" y="1704601"/>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[Position Title]</a:t>
            </a:r>
          </a:p>
        </p:txBody>
      </p:sp>
      <p:sp>
        <p:nvSpPr>
          <p:cNvPr id="52" name="Picture Placeholder 13">
            <a:extLst>
              <a:ext uri="{FF2B5EF4-FFF2-40B4-BE49-F238E27FC236}">
                <a16:creationId xmlns:a16="http://schemas.microsoft.com/office/drawing/2014/main" id="{403170FB-3C91-444E-A6A9-191FE10E2644}"/>
              </a:ext>
            </a:extLst>
          </p:cNvPr>
          <p:cNvSpPr>
            <a:spLocks noGrp="1"/>
          </p:cNvSpPr>
          <p:nvPr>
            <p:ph type="pic" sz="quarter" idx="30"/>
          </p:nvPr>
        </p:nvSpPr>
        <p:spPr>
          <a:xfrm>
            <a:off x="9252267" y="1040289"/>
            <a:ext cx="954980" cy="1179457"/>
          </a:xfrm>
          <a:solidFill>
            <a:schemeClr val="bg1">
              <a:lumMod val="85000"/>
            </a:schemeClr>
          </a:solidFill>
        </p:spPr>
        <p:txBody>
          <a:bodyPr/>
          <a:lstStyle>
            <a:lvl1pPr algn="ctr">
              <a:defRPr sz="1100"/>
            </a:lvl1pPr>
          </a:lstStyle>
          <a:p>
            <a:r>
              <a:rPr lang="en-US"/>
              <a:t>Click icon to add picture</a:t>
            </a:r>
            <a:endParaRPr lang="en-AU"/>
          </a:p>
        </p:txBody>
      </p:sp>
      <p:cxnSp>
        <p:nvCxnSpPr>
          <p:cNvPr id="53" name="Straight Connector 52">
            <a:extLst>
              <a:ext uri="{FF2B5EF4-FFF2-40B4-BE49-F238E27FC236}">
                <a16:creationId xmlns:a16="http://schemas.microsoft.com/office/drawing/2014/main" id="{8D04B792-242D-4E0F-8DDB-5E51A8CFB031}"/>
              </a:ext>
            </a:extLst>
          </p:cNvPr>
          <p:cNvCxnSpPr>
            <a:cxnSpLocks/>
          </p:cNvCxnSpPr>
          <p:nvPr/>
        </p:nvCxnSpPr>
        <p:spPr>
          <a:xfrm>
            <a:off x="925226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500590-DC22-4C4B-9938-E6EA255B8E5C}"/>
              </a:ext>
            </a:extLst>
          </p:cNvPr>
          <p:cNvCxnSpPr>
            <a:cxnSpLocks/>
          </p:cNvCxnSpPr>
          <p:nvPr userDrawn="1"/>
        </p:nvCxnSpPr>
        <p:spPr>
          <a:xfrm>
            <a:off x="246063"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65C834F-E15A-441F-BD02-099B4FA404C3}"/>
              </a:ext>
            </a:extLst>
          </p:cNvPr>
          <p:cNvCxnSpPr>
            <a:cxnSpLocks/>
          </p:cNvCxnSpPr>
          <p:nvPr userDrawn="1"/>
        </p:nvCxnSpPr>
        <p:spPr>
          <a:xfrm>
            <a:off x="325590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C8F571-D7BE-4F04-8F01-3E015635BF12}"/>
              </a:ext>
            </a:extLst>
          </p:cNvPr>
          <p:cNvCxnSpPr>
            <a:cxnSpLocks/>
          </p:cNvCxnSpPr>
          <p:nvPr userDrawn="1"/>
        </p:nvCxnSpPr>
        <p:spPr>
          <a:xfrm>
            <a:off x="6250199"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4186057-D365-45D3-88DE-7EFA4A59EA4B}"/>
              </a:ext>
            </a:extLst>
          </p:cNvPr>
          <p:cNvCxnSpPr>
            <a:cxnSpLocks/>
          </p:cNvCxnSpPr>
          <p:nvPr userDrawn="1"/>
        </p:nvCxnSpPr>
        <p:spPr>
          <a:xfrm>
            <a:off x="9252267" y="2245474"/>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76D8E438-4DC4-ADBA-3DB0-2C7E8DE6FEA1}"/>
              </a:ext>
            </a:extLst>
          </p:cNvPr>
          <p:cNvSpPr>
            <a:spLocks noGrp="1"/>
          </p:cNvSpPr>
          <p:nvPr>
            <p:ph type="dt" sz="half" idx="31"/>
          </p:nvPr>
        </p:nvSpPr>
        <p:spPr>
          <a:xfrm>
            <a:off x="9697988" y="6537805"/>
            <a:ext cx="2247950" cy="214826"/>
          </a:xfrm>
          <a:prstGeom prst="rect">
            <a:avLst/>
          </a:prstGeom>
        </p:spPr>
        <p:txBody>
          <a:bodyPr/>
          <a:lstStyle/>
          <a:p>
            <a:pPr algn="r"/>
            <a:r>
              <a:rPr lang="en-US"/>
              <a:t>l  © 2024 GHD. All rights reserved.</a:t>
            </a:r>
            <a:endParaRPr lang="en-GB"/>
          </a:p>
        </p:txBody>
      </p:sp>
      <p:sp>
        <p:nvSpPr>
          <p:cNvPr id="6" name="Footer Placeholder 5">
            <a:extLst>
              <a:ext uri="{FF2B5EF4-FFF2-40B4-BE49-F238E27FC236}">
                <a16:creationId xmlns:a16="http://schemas.microsoft.com/office/drawing/2014/main" id="{846EF769-D55F-A6E5-66AA-1D0C66AC3803}"/>
              </a:ext>
            </a:extLst>
          </p:cNvPr>
          <p:cNvSpPr>
            <a:spLocks noGrp="1"/>
          </p:cNvSpPr>
          <p:nvPr>
            <p:ph type="ftr" sz="quarter" idx="32"/>
          </p:nvPr>
        </p:nvSpPr>
        <p:spPr>
          <a:xfrm>
            <a:off x="2497187" y="6536631"/>
            <a:ext cx="7200801" cy="214826"/>
          </a:xfrm>
          <a:prstGeom prst="rect">
            <a:avLst/>
          </a:prstGeom>
        </p:spPr>
        <p:txBody>
          <a:bodyPr/>
          <a:lstStyle/>
          <a:p>
            <a:pPr algn="r"/>
            <a:r>
              <a:rPr lang="en-AU"/>
              <a:t>[Footer]</a:t>
            </a:r>
          </a:p>
        </p:txBody>
      </p:sp>
      <p:sp>
        <p:nvSpPr>
          <p:cNvPr id="7" name="Slide Number Placeholder 6">
            <a:extLst>
              <a:ext uri="{FF2B5EF4-FFF2-40B4-BE49-F238E27FC236}">
                <a16:creationId xmlns:a16="http://schemas.microsoft.com/office/drawing/2014/main" id="{EF36E487-0B8C-A0EB-4FC5-7A9735AC479E}"/>
              </a:ext>
            </a:extLst>
          </p:cNvPr>
          <p:cNvSpPr>
            <a:spLocks noGrp="1"/>
          </p:cNvSpPr>
          <p:nvPr>
            <p:ph type="sldNum" sz="quarter" idx="33"/>
          </p:nvPr>
        </p:nvSpPr>
        <p:spPr/>
        <p:txBody>
          <a:bodyPr/>
          <a:lstStyle/>
          <a:p>
            <a:fld id="{E917DE0E-AFB1-41FD-BC35-27DB61CA125F}" type="slidenum">
              <a:rPr lang="en-AU" smtClean="0"/>
              <a:pPr/>
              <a:t>‹#›</a:t>
            </a:fld>
            <a:endParaRPr lang="en-AU"/>
          </a:p>
        </p:txBody>
      </p:sp>
      <p:sp>
        <p:nvSpPr>
          <p:cNvPr id="5" name="Content Placeholder 2">
            <a:extLst>
              <a:ext uri="{FF2B5EF4-FFF2-40B4-BE49-F238E27FC236}">
                <a16:creationId xmlns:a16="http://schemas.microsoft.com/office/drawing/2014/main" id="{FCB92BDC-F1BD-7A0A-1C22-7210C4059BBF}"/>
              </a:ext>
            </a:extLst>
          </p:cNvPr>
          <p:cNvSpPr>
            <a:spLocks noGrp="1"/>
          </p:cNvSpPr>
          <p:nvPr>
            <p:ph sz="half" idx="34" hasCustomPrompt="1"/>
          </p:nvPr>
        </p:nvSpPr>
        <p:spPr>
          <a:xfrm>
            <a:off x="246063" y="5296978"/>
            <a:ext cx="2689069" cy="1080000"/>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p:txBody>
      </p:sp>
      <p:sp>
        <p:nvSpPr>
          <p:cNvPr id="8" name="Content Placeholder 2">
            <a:extLst>
              <a:ext uri="{FF2B5EF4-FFF2-40B4-BE49-F238E27FC236}">
                <a16:creationId xmlns:a16="http://schemas.microsoft.com/office/drawing/2014/main" id="{F98C752F-4FCD-174B-F66A-3F68D8A52255}"/>
              </a:ext>
            </a:extLst>
          </p:cNvPr>
          <p:cNvSpPr>
            <a:spLocks noGrp="1"/>
          </p:cNvSpPr>
          <p:nvPr>
            <p:ph sz="half" idx="35" hasCustomPrompt="1"/>
          </p:nvPr>
        </p:nvSpPr>
        <p:spPr>
          <a:xfrm>
            <a:off x="1315132" y="4376623"/>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[Full Name]</a:t>
            </a:r>
          </a:p>
        </p:txBody>
      </p:sp>
      <p:sp>
        <p:nvSpPr>
          <p:cNvPr id="9" name="Content Placeholder 2">
            <a:extLst>
              <a:ext uri="{FF2B5EF4-FFF2-40B4-BE49-F238E27FC236}">
                <a16:creationId xmlns:a16="http://schemas.microsoft.com/office/drawing/2014/main" id="{310F4073-7940-B4B8-1518-6027B788A79F}"/>
              </a:ext>
            </a:extLst>
          </p:cNvPr>
          <p:cNvSpPr>
            <a:spLocks noGrp="1"/>
          </p:cNvSpPr>
          <p:nvPr>
            <p:ph sz="half" idx="36" hasCustomPrompt="1"/>
          </p:nvPr>
        </p:nvSpPr>
        <p:spPr>
          <a:xfrm>
            <a:off x="1315132" y="4598114"/>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[Position Title]</a:t>
            </a:r>
          </a:p>
        </p:txBody>
      </p:sp>
      <p:sp>
        <p:nvSpPr>
          <p:cNvPr id="13" name="Picture Placeholder 13">
            <a:extLst>
              <a:ext uri="{FF2B5EF4-FFF2-40B4-BE49-F238E27FC236}">
                <a16:creationId xmlns:a16="http://schemas.microsoft.com/office/drawing/2014/main" id="{379710CF-67CB-C5A8-E816-B34A17870065}"/>
              </a:ext>
            </a:extLst>
          </p:cNvPr>
          <p:cNvSpPr>
            <a:spLocks noGrp="1"/>
          </p:cNvSpPr>
          <p:nvPr>
            <p:ph type="pic" sz="quarter" idx="37"/>
          </p:nvPr>
        </p:nvSpPr>
        <p:spPr>
          <a:xfrm>
            <a:off x="246063" y="3933802"/>
            <a:ext cx="954980" cy="1179457"/>
          </a:xfrm>
          <a:solidFill>
            <a:schemeClr val="bg1">
              <a:lumMod val="85000"/>
            </a:schemeClr>
          </a:solidFill>
        </p:spPr>
        <p:txBody>
          <a:bodyPr/>
          <a:lstStyle>
            <a:lvl1pPr algn="ctr">
              <a:defRPr sz="1100"/>
            </a:lvl1pPr>
          </a:lstStyle>
          <a:p>
            <a:r>
              <a:rPr lang="en-US"/>
              <a:t>Click icon to add picture</a:t>
            </a:r>
            <a:endParaRPr lang="en-AU"/>
          </a:p>
        </p:txBody>
      </p:sp>
      <p:cxnSp>
        <p:nvCxnSpPr>
          <p:cNvPr id="15" name="Straight Connector 14">
            <a:extLst>
              <a:ext uri="{FF2B5EF4-FFF2-40B4-BE49-F238E27FC236}">
                <a16:creationId xmlns:a16="http://schemas.microsoft.com/office/drawing/2014/main" id="{336AFB5B-FDA0-A8B7-C776-4340BA84000E}"/>
              </a:ext>
            </a:extLst>
          </p:cNvPr>
          <p:cNvCxnSpPr>
            <a:cxnSpLocks/>
          </p:cNvCxnSpPr>
          <p:nvPr userDrawn="1"/>
        </p:nvCxnSpPr>
        <p:spPr>
          <a:xfrm>
            <a:off x="246063" y="5138987"/>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B326D9DC-3A0A-4A4D-B204-E14ED09D76D6}"/>
              </a:ext>
            </a:extLst>
          </p:cNvPr>
          <p:cNvSpPr>
            <a:spLocks noGrp="1"/>
          </p:cNvSpPr>
          <p:nvPr>
            <p:ph sz="half" idx="38" hasCustomPrompt="1"/>
          </p:nvPr>
        </p:nvSpPr>
        <p:spPr>
          <a:xfrm>
            <a:off x="3248131" y="5296978"/>
            <a:ext cx="2689069" cy="1080000"/>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p:txBody>
      </p:sp>
      <p:sp>
        <p:nvSpPr>
          <p:cNvPr id="18" name="Content Placeholder 2">
            <a:extLst>
              <a:ext uri="{FF2B5EF4-FFF2-40B4-BE49-F238E27FC236}">
                <a16:creationId xmlns:a16="http://schemas.microsoft.com/office/drawing/2014/main" id="{B9661405-A2C7-BF69-191D-EAF285F66B5F}"/>
              </a:ext>
            </a:extLst>
          </p:cNvPr>
          <p:cNvSpPr>
            <a:spLocks noGrp="1"/>
          </p:cNvSpPr>
          <p:nvPr>
            <p:ph sz="half" idx="39" hasCustomPrompt="1"/>
          </p:nvPr>
        </p:nvSpPr>
        <p:spPr>
          <a:xfrm>
            <a:off x="4324976" y="4376623"/>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[Full Name]</a:t>
            </a:r>
          </a:p>
        </p:txBody>
      </p:sp>
      <p:sp>
        <p:nvSpPr>
          <p:cNvPr id="19" name="Content Placeholder 2">
            <a:extLst>
              <a:ext uri="{FF2B5EF4-FFF2-40B4-BE49-F238E27FC236}">
                <a16:creationId xmlns:a16="http://schemas.microsoft.com/office/drawing/2014/main" id="{090442F8-1DEE-2B54-9155-BC69F63B9529}"/>
              </a:ext>
            </a:extLst>
          </p:cNvPr>
          <p:cNvSpPr>
            <a:spLocks noGrp="1"/>
          </p:cNvSpPr>
          <p:nvPr>
            <p:ph sz="half" idx="40" hasCustomPrompt="1"/>
          </p:nvPr>
        </p:nvSpPr>
        <p:spPr>
          <a:xfrm>
            <a:off x="4324976" y="4598114"/>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[Position Title]</a:t>
            </a:r>
          </a:p>
        </p:txBody>
      </p:sp>
      <p:sp>
        <p:nvSpPr>
          <p:cNvPr id="20" name="Picture Placeholder 13">
            <a:extLst>
              <a:ext uri="{FF2B5EF4-FFF2-40B4-BE49-F238E27FC236}">
                <a16:creationId xmlns:a16="http://schemas.microsoft.com/office/drawing/2014/main" id="{7EC4EBC2-D787-2DEC-5328-B9C4BF37C4FA}"/>
              </a:ext>
            </a:extLst>
          </p:cNvPr>
          <p:cNvSpPr>
            <a:spLocks noGrp="1"/>
          </p:cNvSpPr>
          <p:nvPr>
            <p:ph type="pic" sz="quarter" idx="41"/>
          </p:nvPr>
        </p:nvSpPr>
        <p:spPr>
          <a:xfrm>
            <a:off x="3255907" y="3933802"/>
            <a:ext cx="954980" cy="1179457"/>
          </a:xfrm>
          <a:solidFill>
            <a:schemeClr val="bg1">
              <a:lumMod val="85000"/>
            </a:schemeClr>
          </a:solidFill>
        </p:spPr>
        <p:txBody>
          <a:bodyPr/>
          <a:lstStyle>
            <a:lvl1pPr algn="ctr">
              <a:defRPr sz="1100"/>
            </a:lvl1pPr>
          </a:lstStyle>
          <a:p>
            <a:r>
              <a:rPr lang="en-US"/>
              <a:t>Click icon to add picture</a:t>
            </a:r>
            <a:endParaRPr lang="en-AU"/>
          </a:p>
        </p:txBody>
      </p:sp>
      <p:cxnSp>
        <p:nvCxnSpPr>
          <p:cNvPr id="21" name="Straight Connector 20">
            <a:extLst>
              <a:ext uri="{FF2B5EF4-FFF2-40B4-BE49-F238E27FC236}">
                <a16:creationId xmlns:a16="http://schemas.microsoft.com/office/drawing/2014/main" id="{578AF1FF-68E1-5C03-B7ED-3550D2F49628}"/>
              </a:ext>
            </a:extLst>
          </p:cNvPr>
          <p:cNvCxnSpPr>
            <a:cxnSpLocks/>
          </p:cNvCxnSpPr>
          <p:nvPr userDrawn="1"/>
        </p:nvCxnSpPr>
        <p:spPr>
          <a:xfrm>
            <a:off x="3255907" y="5138987"/>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5DA886CB-AFE5-79DE-AEB9-488F03D33B59}"/>
              </a:ext>
            </a:extLst>
          </p:cNvPr>
          <p:cNvSpPr>
            <a:spLocks noGrp="1"/>
          </p:cNvSpPr>
          <p:nvPr>
            <p:ph sz="half" idx="42" hasCustomPrompt="1"/>
          </p:nvPr>
        </p:nvSpPr>
        <p:spPr>
          <a:xfrm>
            <a:off x="6250199" y="5296978"/>
            <a:ext cx="2689069" cy="1080000"/>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p:txBody>
      </p:sp>
      <p:sp>
        <p:nvSpPr>
          <p:cNvPr id="23" name="Content Placeholder 2">
            <a:extLst>
              <a:ext uri="{FF2B5EF4-FFF2-40B4-BE49-F238E27FC236}">
                <a16:creationId xmlns:a16="http://schemas.microsoft.com/office/drawing/2014/main" id="{A5AC3E7E-A2A7-B16F-788C-DA24BD056EE4}"/>
              </a:ext>
            </a:extLst>
          </p:cNvPr>
          <p:cNvSpPr>
            <a:spLocks noGrp="1"/>
          </p:cNvSpPr>
          <p:nvPr>
            <p:ph sz="half" idx="43" hasCustomPrompt="1"/>
          </p:nvPr>
        </p:nvSpPr>
        <p:spPr>
          <a:xfrm>
            <a:off x="7319268" y="4376623"/>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[Full Name]</a:t>
            </a:r>
          </a:p>
        </p:txBody>
      </p:sp>
      <p:sp>
        <p:nvSpPr>
          <p:cNvPr id="24" name="Content Placeholder 2">
            <a:extLst>
              <a:ext uri="{FF2B5EF4-FFF2-40B4-BE49-F238E27FC236}">
                <a16:creationId xmlns:a16="http://schemas.microsoft.com/office/drawing/2014/main" id="{2188D71D-69F2-1019-1CF9-8ECBD9BF9A7D}"/>
              </a:ext>
            </a:extLst>
          </p:cNvPr>
          <p:cNvSpPr>
            <a:spLocks noGrp="1"/>
          </p:cNvSpPr>
          <p:nvPr>
            <p:ph sz="half" idx="44" hasCustomPrompt="1"/>
          </p:nvPr>
        </p:nvSpPr>
        <p:spPr>
          <a:xfrm>
            <a:off x="7319268" y="4598114"/>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[Position Title]</a:t>
            </a:r>
          </a:p>
        </p:txBody>
      </p:sp>
      <p:sp>
        <p:nvSpPr>
          <p:cNvPr id="25" name="Picture Placeholder 13">
            <a:extLst>
              <a:ext uri="{FF2B5EF4-FFF2-40B4-BE49-F238E27FC236}">
                <a16:creationId xmlns:a16="http://schemas.microsoft.com/office/drawing/2014/main" id="{E46E6156-517E-B718-B0C3-BAAB98E213D6}"/>
              </a:ext>
            </a:extLst>
          </p:cNvPr>
          <p:cNvSpPr>
            <a:spLocks noGrp="1"/>
          </p:cNvSpPr>
          <p:nvPr>
            <p:ph type="pic" sz="quarter" idx="45"/>
          </p:nvPr>
        </p:nvSpPr>
        <p:spPr>
          <a:xfrm>
            <a:off x="6250199" y="3933802"/>
            <a:ext cx="954980" cy="1179457"/>
          </a:xfrm>
          <a:solidFill>
            <a:schemeClr val="bg1">
              <a:lumMod val="85000"/>
            </a:schemeClr>
          </a:solidFill>
        </p:spPr>
        <p:txBody>
          <a:bodyPr/>
          <a:lstStyle>
            <a:lvl1pPr algn="ctr">
              <a:defRPr sz="1100"/>
            </a:lvl1pPr>
          </a:lstStyle>
          <a:p>
            <a:r>
              <a:rPr lang="en-US"/>
              <a:t>Click icon to add picture</a:t>
            </a:r>
            <a:endParaRPr lang="en-AU"/>
          </a:p>
        </p:txBody>
      </p:sp>
      <p:cxnSp>
        <p:nvCxnSpPr>
          <p:cNvPr id="30" name="Straight Connector 29">
            <a:extLst>
              <a:ext uri="{FF2B5EF4-FFF2-40B4-BE49-F238E27FC236}">
                <a16:creationId xmlns:a16="http://schemas.microsoft.com/office/drawing/2014/main" id="{184BE381-C243-9238-B2B4-2988377E2B6C}"/>
              </a:ext>
            </a:extLst>
          </p:cNvPr>
          <p:cNvCxnSpPr>
            <a:cxnSpLocks/>
          </p:cNvCxnSpPr>
          <p:nvPr userDrawn="1"/>
        </p:nvCxnSpPr>
        <p:spPr>
          <a:xfrm>
            <a:off x="6250199" y="5138987"/>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Content Placeholder 2">
            <a:extLst>
              <a:ext uri="{FF2B5EF4-FFF2-40B4-BE49-F238E27FC236}">
                <a16:creationId xmlns:a16="http://schemas.microsoft.com/office/drawing/2014/main" id="{65937F90-EF39-129F-BE75-DF08C9BAF3ED}"/>
              </a:ext>
            </a:extLst>
          </p:cNvPr>
          <p:cNvSpPr>
            <a:spLocks noGrp="1"/>
          </p:cNvSpPr>
          <p:nvPr>
            <p:ph sz="half" idx="46" hasCustomPrompt="1"/>
          </p:nvPr>
        </p:nvSpPr>
        <p:spPr>
          <a:xfrm>
            <a:off x="9252267" y="5296978"/>
            <a:ext cx="2689069" cy="1080000"/>
          </a:xfrm>
        </p:spPr>
        <p:txBody>
          <a:bodyPr>
            <a:noAutofit/>
          </a:bodyPr>
          <a:lstStyle>
            <a:lvl1pPr>
              <a:spcAft>
                <a:spcPts val="0"/>
              </a:spcAft>
              <a:defRPr lang="en-AU" sz="1100" noProof="0" dirty="0" smtClean="0"/>
            </a:lvl1pPr>
            <a:lvl2pPr>
              <a:spcAft>
                <a:spcPts val="0"/>
              </a:spcAft>
              <a:defRPr lang="en-AU" sz="1100" noProof="0" dirty="0" smtClean="0"/>
            </a:lvl2pPr>
            <a:lvl3pPr>
              <a:spcAft>
                <a:spcPts val="0"/>
              </a:spcAft>
              <a:defRPr lang="en-AU" sz="1100" noProof="0" dirty="0" smtClean="0"/>
            </a:lvl3pPr>
            <a:lvl4pPr>
              <a:spcAft>
                <a:spcPts val="0"/>
              </a:spcAft>
              <a:defRPr lang="en-AU" sz="1100"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p:txBody>
      </p:sp>
      <p:sp>
        <p:nvSpPr>
          <p:cNvPr id="32" name="Content Placeholder 2">
            <a:extLst>
              <a:ext uri="{FF2B5EF4-FFF2-40B4-BE49-F238E27FC236}">
                <a16:creationId xmlns:a16="http://schemas.microsoft.com/office/drawing/2014/main" id="{9D2B19A8-0F3E-10F0-4C6F-5A0E2AE56960}"/>
              </a:ext>
            </a:extLst>
          </p:cNvPr>
          <p:cNvSpPr>
            <a:spLocks noGrp="1"/>
          </p:cNvSpPr>
          <p:nvPr>
            <p:ph sz="half" idx="47" hasCustomPrompt="1"/>
          </p:nvPr>
        </p:nvSpPr>
        <p:spPr>
          <a:xfrm>
            <a:off x="10321336" y="4376623"/>
            <a:ext cx="1620000"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[Full Name]</a:t>
            </a:r>
          </a:p>
        </p:txBody>
      </p:sp>
      <p:sp>
        <p:nvSpPr>
          <p:cNvPr id="33" name="Content Placeholder 2">
            <a:extLst>
              <a:ext uri="{FF2B5EF4-FFF2-40B4-BE49-F238E27FC236}">
                <a16:creationId xmlns:a16="http://schemas.microsoft.com/office/drawing/2014/main" id="{25B659BE-6173-1FC9-5E51-93F559096952}"/>
              </a:ext>
            </a:extLst>
          </p:cNvPr>
          <p:cNvSpPr>
            <a:spLocks noGrp="1"/>
          </p:cNvSpPr>
          <p:nvPr>
            <p:ph sz="half" idx="48" hasCustomPrompt="1"/>
          </p:nvPr>
        </p:nvSpPr>
        <p:spPr>
          <a:xfrm>
            <a:off x="10321336" y="4598114"/>
            <a:ext cx="1620000"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[Position Title]</a:t>
            </a:r>
          </a:p>
        </p:txBody>
      </p:sp>
      <p:sp>
        <p:nvSpPr>
          <p:cNvPr id="34" name="Picture Placeholder 13">
            <a:extLst>
              <a:ext uri="{FF2B5EF4-FFF2-40B4-BE49-F238E27FC236}">
                <a16:creationId xmlns:a16="http://schemas.microsoft.com/office/drawing/2014/main" id="{389F46D5-346A-CBF9-F335-4C54331B269A}"/>
              </a:ext>
            </a:extLst>
          </p:cNvPr>
          <p:cNvSpPr>
            <a:spLocks noGrp="1"/>
          </p:cNvSpPr>
          <p:nvPr>
            <p:ph type="pic" sz="quarter" idx="49"/>
          </p:nvPr>
        </p:nvSpPr>
        <p:spPr>
          <a:xfrm>
            <a:off x="9252267" y="3933802"/>
            <a:ext cx="954980" cy="1179457"/>
          </a:xfrm>
          <a:solidFill>
            <a:schemeClr val="bg1">
              <a:lumMod val="85000"/>
            </a:schemeClr>
          </a:solidFill>
        </p:spPr>
        <p:txBody>
          <a:bodyPr/>
          <a:lstStyle>
            <a:lvl1pPr algn="ctr">
              <a:defRPr sz="1100"/>
            </a:lvl1pPr>
          </a:lstStyle>
          <a:p>
            <a:r>
              <a:rPr lang="en-US"/>
              <a:t>Click icon to add picture</a:t>
            </a:r>
            <a:endParaRPr lang="en-AU"/>
          </a:p>
        </p:txBody>
      </p:sp>
      <p:cxnSp>
        <p:nvCxnSpPr>
          <p:cNvPr id="35" name="Straight Connector 34">
            <a:extLst>
              <a:ext uri="{FF2B5EF4-FFF2-40B4-BE49-F238E27FC236}">
                <a16:creationId xmlns:a16="http://schemas.microsoft.com/office/drawing/2014/main" id="{DA2FD69B-31E8-ADB9-C1A7-1225B6F912E0}"/>
              </a:ext>
            </a:extLst>
          </p:cNvPr>
          <p:cNvCxnSpPr>
            <a:cxnSpLocks/>
          </p:cNvCxnSpPr>
          <p:nvPr userDrawn="1"/>
        </p:nvCxnSpPr>
        <p:spPr>
          <a:xfrm>
            <a:off x="9252267" y="5138987"/>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CFAABF-5BE3-C3E9-B688-2F90577E6F7F}"/>
              </a:ext>
            </a:extLst>
          </p:cNvPr>
          <p:cNvCxnSpPr>
            <a:cxnSpLocks/>
          </p:cNvCxnSpPr>
          <p:nvPr userDrawn="1"/>
        </p:nvCxnSpPr>
        <p:spPr>
          <a:xfrm>
            <a:off x="246063" y="5138987"/>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D416958-872E-4AE2-0A49-25149F415807}"/>
              </a:ext>
            </a:extLst>
          </p:cNvPr>
          <p:cNvCxnSpPr>
            <a:cxnSpLocks/>
          </p:cNvCxnSpPr>
          <p:nvPr userDrawn="1"/>
        </p:nvCxnSpPr>
        <p:spPr>
          <a:xfrm>
            <a:off x="3255907" y="5138987"/>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777507-A201-8966-11D5-5DCBBE8FA9A0}"/>
              </a:ext>
            </a:extLst>
          </p:cNvPr>
          <p:cNvCxnSpPr>
            <a:cxnSpLocks/>
          </p:cNvCxnSpPr>
          <p:nvPr userDrawn="1"/>
        </p:nvCxnSpPr>
        <p:spPr>
          <a:xfrm>
            <a:off x="6250199" y="5138987"/>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D7C2FFC-C886-2177-92EE-ED3ED225BBD3}"/>
              </a:ext>
            </a:extLst>
          </p:cNvPr>
          <p:cNvCxnSpPr>
            <a:cxnSpLocks/>
          </p:cNvCxnSpPr>
          <p:nvPr userDrawn="1"/>
        </p:nvCxnSpPr>
        <p:spPr>
          <a:xfrm>
            <a:off x="9252267" y="5138987"/>
            <a:ext cx="268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933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jects">
    <p:spTree>
      <p:nvGrpSpPr>
        <p:cNvPr id="1" name=""/>
        <p:cNvGrpSpPr/>
        <p:nvPr/>
      </p:nvGrpSpPr>
      <p:grpSpPr>
        <a:xfrm>
          <a:off x="0" y="0"/>
          <a:ext cx="0" cy="0"/>
          <a:chOff x="0" y="0"/>
          <a:chExt cx="0" cy="0"/>
        </a:xfrm>
      </p:grpSpPr>
      <p:sp>
        <p:nvSpPr>
          <p:cNvPr id="88" name="Picture Placeholder 13">
            <a:extLst>
              <a:ext uri="{FF2B5EF4-FFF2-40B4-BE49-F238E27FC236}">
                <a16:creationId xmlns:a16="http://schemas.microsoft.com/office/drawing/2014/main" id="{AC14EEB6-6D63-402E-B93A-8F5FE2A0195D}"/>
              </a:ext>
            </a:extLst>
          </p:cNvPr>
          <p:cNvSpPr>
            <a:spLocks noGrp="1"/>
          </p:cNvSpPr>
          <p:nvPr>
            <p:ph type="pic" sz="quarter" idx="44" hasCustomPrompt="1"/>
          </p:nvPr>
        </p:nvSpPr>
        <p:spPr>
          <a:xfrm>
            <a:off x="246063" y="1056917"/>
            <a:ext cx="1531044" cy="2520000"/>
          </a:xfrm>
          <a:solidFill>
            <a:schemeClr val="bg1">
              <a:lumMod val="85000"/>
            </a:schemeClr>
          </a:solidFill>
        </p:spPr>
        <p:txBody>
          <a:bodyPr anchor="ctr"/>
          <a:lstStyle>
            <a:lvl1pPr algn="ctr">
              <a:defRPr sz="1100"/>
            </a:lvl1pPr>
          </a:lstStyle>
          <a:p>
            <a:r>
              <a:rPr lang="en-US"/>
              <a:t>Click icon to add </a:t>
            </a:r>
            <a:br>
              <a:rPr lang="en-US"/>
            </a:br>
            <a:r>
              <a:rPr lang="en-US"/>
              <a:t>picture</a:t>
            </a:r>
            <a:br>
              <a:rPr lang="en-US"/>
            </a:br>
            <a:br>
              <a:rPr lang="en-US"/>
            </a:br>
            <a:br>
              <a:rPr lang="en-US"/>
            </a:br>
            <a:br>
              <a:rPr lang="en-US"/>
            </a:br>
            <a:endParaRPr lang="en-AU"/>
          </a:p>
        </p:txBody>
      </p:sp>
      <p:sp>
        <p:nvSpPr>
          <p:cNvPr id="10" name="Title 9">
            <a:extLst>
              <a:ext uri="{FF2B5EF4-FFF2-40B4-BE49-F238E27FC236}">
                <a16:creationId xmlns:a16="http://schemas.microsoft.com/office/drawing/2014/main" id="{B8134CB3-4280-41AF-87CD-A759C25A9E64}"/>
              </a:ext>
            </a:extLst>
          </p:cNvPr>
          <p:cNvSpPr>
            <a:spLocks noGrp="1"/>
          </p:cNvSpPr>
          <p:nvPr>
            <p:ph type="title" hasCustomPrompt="1"/>
          </p:nvPr>
        </p:nvSpPr>
        <p:spPr/>
        <p:txBody>
          <a:bodyPr/>
          <a:lstStyle/>
          <a:p>
            <a:r>
              <a:rPr lang="en-AU" noProof="0"/>
              <a:t>Click to add text</a:t>
            </a:r>
            <a:endParaRPr lang="en-AU"/>
          </a:p>
        </p:txBody>
      </p:sp>
      <p:sp>
        <p:nvSpPr>
          <p:cNvPr id="11" name="Content Placeholder 2">
            <a:extLst>
              <a:ext uri="{FF2B5EF4-FFF2-40B4-BE49-F238E27FC236}">
                <a16:creationId xmlns:a16="http://schemas.microsoft.com/office/drawing/2014/main" id="{97B48C59-8C92-4706-89C4-CF8DA2EF1C7A}"/>
              </a:ext>
            </a:extLst>
          </p:cNvPr>
          <p:cNvSpPr>
            <a:spLocks noGrp="1"/>
          </p:cNvSpPr>
          <p:nvPr>
            <p:ph sz="half" idx="16" hasCustomPrompt="1"/>
          </p:nvPr>
        </p:nvSpPr>
        <p:spPr>
          <a:xfrm>
            <a:off x="1902313" y="1197813"/>
            <a:ext cx="4049226"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[Project Title]</a:t>
            </a:r>
          </a:p>
        </p:txBody>
      </p:sp>
      <p:sp>
        <p:nvSpPr>
          <p:cNvPr id="12" name="Content Placeholder 2">
            <a:extLst>
              <a:ext uri="{FF2B5EF4-FFF2-40B4-BE49-F238E27FC236}">
                <a16:creationId xmlns:a16="http://schemas.microsoft.com/office/drawing/2014/main" id="{D4518DEF-D232-400C-AAEA-890886915CAE}"/>
              </a:ext>
            </a:extLst>
          </p:cNvPr>
          <p:cNvSpPr>
            <a:spLocks noGrp="1"/>
          </p:cNvSpPr>
          <p:nvPr>
            <p:ph sz="half" idx="17" hasCustomPrompt="1"/>
          </p:nvPr>
        </p:nvSpPr>
        <p:spPr>
          <a:xfrm>
            <a:off x="1902313" y="1521862"/>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[Client Name]</a:t>
            </a:r>
          </a:p>
        </p:txBody>
      </p:sp>
      <p:cxnSp>
        <p:nvCxnSpPr>
          <p:cNvPr id="16" name="Straight Connector 15">
            <a:extLst>
              <a:ext uri="{FF2B5EF4-FFF2-40B4-BE49-F238E27FC236}">
                <a16:creationId xmlns:a16="http://schemas.microsoft.com/office/drawing/2014/main" id="{DFE25C60-6513-44D4-989E-EAA08D897FC1}"/>
              </a:ext>
            </a:extLst>
          </p:cNvPr>
          <p:cNvCxnSpPr>
            <a:cxnSpLocks/>
          </p:cNvCxnSpPr>
          <p:nvPr/>
        </p:nvCxnSpPr>
        <p:spPr>
          <a:xfrm>
            <a:off x="246063" y="1030742"/>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A91F27D9-555F-47F5-9EAF-58416922DF63}"/>
              </a:ext>
            </a:extLst>
          </p:cNvPr>
          <p:cNvSpPr>
            <a:spLocks noGrp="1"/>
          </p:cNvSpPr>
          <p:nvPr>
            <p:ph sz="half" idx="19" hasCustomPrompt="1"/>
          </p:nvPr>
        </p:nvSpPr>
        <p:spPr>
          <a:xfrm>
            <a:off x="1902313" y="1704576"/>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[Date]</a:t>
            </a:r>
          </a:p>
        </p:txBody>
      </p:sp>
      <p:sp>
        <p:nvSpPr>
          <p:cNvPr id="29" name="Content Placeholder 2">
            <a:extLst>
              <a:ext uri="{FF2B5EF4-FFF2-40B4-BE49-F238E27FC236}">
                <a16:creationId xmlns:a16="http://schemas.microsoft.com/office/drawing/2014/main" id="{7598D2EF-2F6D-4BB1-A5E4-1029C4867AD0}"/>
              </a:ext>
            </a:extLst>
          </p:cNvPr>
          <p:cNvSpPr>
            <a:spLocks noGrp="1"/>
          </p:cNvSpPr>
          <p:nvPr>
            <p:ph sz="half" idx="20" hasCustomPrompt="1"/>
          </p:nvPr>
        </p:nvSpPr>
        <p:spPr>
          <a:xfrm>
            <a:off x="1902313" y="1887290"/>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[$Value]</a:t>
            </a:r>
          </a:p>
        </p:txBody>
      </p:sp>
      <p:sp>
        <p:nvSpPr>
          <p:cNvPr id="7" name="Text Placeholder 6">
            <a:extLst>
              <a:ext uri="{FF2B5EF4-FFF2-40B4-BE49-F238E27FC236}">
                <a16:creationId xmlns:a16="http://schemas.microsoft.com/office/drawing/2014/main" id="{76E0E897-131D-4D1C-A79E-051719F48647}"/>
              </a:ext>
            </a:extLst>
          </p:cNvPr>
          <p:cNvSpPr>
            <a:spLocks noGrp="1"/>
          </p:cNvSpPr>
          <p:nvPr>
            <p:ph type="body" sz="quarter" idx="21" hasCustomPrompt="1"/>
          </p:nvPr>
        </p:nvSpPr>
        <p:spPr>
          <a:xfrm>
            <a:off x="1902312" y="2215702"/>
            <a:ext cx="4049226" cy="432000"/>
          </a:xfrm>
        </p:spPr>
        <p:txBody>
          <a:bodyPr/>
          <a:lstStyle>
            <a:lvl1pPr>
              <a:defRPr sz="1100" b="1"/>
            </a:lvl1pPr>
          </a:lstStyle>
          <a:p>
            <a:pPr lvl="0"/>
            <a:r>
              <a:rPr lang="en-US"/>
              <a:t>[Project Overview – why this project is relevant]</a:t>
            </a:r>
            <a:endParaRPr lang="en-AU"/>
          </a:p>
        </p:txBody>
      </p:sp>
      <p:sp>
        <p:nvSpPr>
          <p:cNvPr id="32" name="Text Placeholder 6">
            <a:extLst>
              <a:ext uri="{FF2B5EF4-FFF2-40B4-BE49-F238E27FC236}">
                <a16:creationId xmlns:a16="http://schemas.microsoft.com/office/drawing/2014/main" id="{8DC5ED64-DE91-4FE0-B373-6A6EFC650461}"/>
              </a:ext>
            </a:extLst>
          </p:cNvPr>
          <p:cNvSpPr>
            <a:spLocks noGrp="1"/>
          </p:cNvSpPr>
          <p:nvPr>
            <p:ph type="body" sz="quarter" idx="22" hasCustomPrompt="1"/>
          </p:nvPr>
        </p:nvSpPr>
        <p:spPr>
          <a:xfrm>
            <a:off x="1910299" y="2723907"/>
            <a:ext cx="4049226" cy="850794"/>
          </a:xfrm>
        </p:spPr>
        <p:txBody>
          <a:bodyPr/>
          <a:lstStyle>
            <a:lvl1pPr>
              <a:defRPr sz="1100"/>
            </a:lvl1pPr>
          </a:lstStyle>
          <a:p>
            <a:pPr lvl="0"/>
            <a:r>
              <a:rPr lang="en-US"/>
              <a:t>[Outcomes]</a:t>
            </a:r>
            <a:endParaRPr lang="en-AU"/>
          </a:p>
        </p:txBody>
      </p:sp>
      <p:cxnSp>
        <p:nvCxnSpPr>
          <p:cNvPr id="67" name="Straight Connector 66">
            <a:extLst>
              <a:ext uri="{FF2B5EF4-FFF2-40B4-BE49-F238E27FC236}">
                <a16:creationId xmlns:a16="http://schemas.microsoft.com/office/drawing/2014/main" id="{0585CFC0-7E8A-4A3A-8D74-E62BEA270EE1}"/>
              </a:ext>
            </a:extLst>
          </p:cNvPr>
          <p:cNvCxnSpPr>
            <a:cxnSpLocks/>
          </p:cNvCxnSpPr>
          <p:nvPr/>
        </p:nvCxnSpPr>
        <p:spPr>
          <a:xfrm>
            <a:off x="246063" y="3820314"/>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E8D9C94-A2CC-4720-9C94-400025C1C3A3}"/>
              </a:ext>
            </a:extLst>
          </p:cNvPr>
          <p:cNvCxnSpPr>
            <a:cxnSpLocks/>
          </p:cNvCxnSpPr>
          <p:nvPr userDrawn="1"/>
        </p:nvCxnSpPr>
        <p:spPr>
          <a:xfrm>
            <a:off x="246063" y="1030742"/>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F51CF9D-CC76-449B-949B-1EA369D05D3B}"/>
              </a:ext>
            </a:extLst>
          </p:cNvPr>
          <p:cNvCxnSpPr>
            <a:cxnSpLocks/>
          </p:cNvCxnSpPr>
          <p:nvPr userDrawn="1"/>
        </p:nvCxnSpPr>
        <p:spPr>
          <a:xfrm>
            <a:off x="246063" y="3820314"/>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A0826943-BD02-709E-7455-33888FBF3A92}"/>
              </a:ext>
            </a:extLst>
          </p:cNvPr>
          <p:cNvSpPr>
            <a:spLocks noGrp="1"/>
          </p:cNvSpPr>
          <p:nvPr>
            <p:ph type="dt" sz="half" idx="48"/>
          </p:nvPr>
        </p:nvSpPr>
        <p:spPr>
          <a:xfrm>
            <a:off x="9697988" y="6537805"/>
            <a:ext cx="2247950" cy="214826"/>
          </a:xfrm>
          <a:prstGeom prst="rect">
            <a:avLst/>
          </a:prstGeom>
        </p:spPr>
        <p:txBody>
          <a:bodyPr/>
          <a:lstStyle/>
          <a:p>
            <a:pPr algn="r"/>
            <a:r>
              <a:rPr lang="en-US"/>
              <a:t>l  © 2024 GHD. All rights reserved.</a:t>
            </a:r>
            <a:endParaRPr lang="en-GB"/>
          </a:p>
        </p:txBody>
      </p:sp>
      <p:sp>
        <p:nvSpPr>
          <p:cNvPr id="3" name="Footer Placeholder 2">
            <a:extLst>
              <a:ext uri="{FF2B5EF4-FFF2-40B4-BE49-F238E27FC236}">
                <a16:creationId xmlns:a16="http://schemas.microsoft.com/office/drawing/2014/main" id="{F319A3EA-7474-ACA7-92B8-7C307F7A15B0}"/>
              </a:ext>
            </a:extLst>
          </p:cNvPr>
          <p:cNvSpPr>
            <a:spLocks noGrp="1"/>
          </p:cNvSpPr>
          <p:nvPr>
            <p:ph type="ftr" sz="quarter" idx="49"/>
          </p:nvPr>
        </p:nvSpPr>
        <p:spPr>
          <a:xfrm>
            <a:off x="2497187" y="6536631"/>
            <a:ext cx="7200801" cy="214826"/>
          </a:xfrm>
          <a:prstGeom prst="rect">
            <a:avLst/>
          </a:prstGeom>
        </p:spPr>
        <p:txBody>
          <a:bodyPr/>
          <a:lstStyle/>
          <a:p>
            <a:pPr algn="r"/>
            <a:r>
              <a:rPr lang="en-AU"/>
              <a:t>[Footer]</a:t>
            </a:r>
          </a:p>
        </p:txBody>
      </p:sp>
      <p:sp>
        <p:nvSpPr>
          <p:cNvPr id="6" name="Slide Number Placeholder 5">
            <a:extLst>
              <a:ext uri="{FF2B5EF4-FFF2-40B4-BE49-F238E27FC236}">
                <a16:creationId xmlns:a16="http://schemas.microsoft.com/office/drawing/2014/main" id="{9A0567CF-91D1-A5BD-7179-8E431E9ED174}"/>
              </a:ext>
            </a:extLst>
          </p:cNvPr>
          <p:cNvSpPr>
            <a:spLocks noGrp="1"/>
          </p:cNvSpPr>
          <p:nvPr>
            <p:ph type="sldNum" sz="quarter" idx="50"/>
          </p:nvPr>
        </p:nvSpPr>
        <p:spPr/>
        <p:txBody>
          <a:bodyPr/>
          <a:lstStyle/>
          <a:p>
            <a:fld id="{E917DE0E-AFB1-41FD-BC35-27DB61CA125F}" type="slidenum">
              <a:rPr lang="en-AU" smtClean="0"/>
              <a:pPr/>
              <a:t>‹#›</a:t>
            </a:fld>
            <a:endParaRPr lang="en-AU"/>
          </a:p>
        </p:txBody>
      </p:sp>
      <p:sp>
        <p:nvSpPr>
          <p:cNvPr id="5" name="Picture Placeholder 13">
            <a:extLst>
              <a:ext uri="{FF2B5EF4-FFF2-40B4-BE49-F238E27FC236}">
                <a16:creationId xmlns:a16="http://schemas.microsoft.com/office/drawing/2014/main" id="{71616CAB-C4C8-4BE1-0286-E6BD4681D1D9}"/>
              </a:ext>
            </a:extLst>
          </p:cNvPr>
          <p:cNvSpPr>
            <a:spLocks noGrp="1"/>
          </p:cNvSpPr>
          <p:nvPr>
            <p:ph type="pic" sz="quarter" idx="51" hasCustomPrompt="1"/>
          </p:nvPr>
        </p:nvSpPr>
        <p:spPr>
          <a:xfrm>
            <a:off x="246063" y="3865575"/>
            <a:ext cx="1531044" cy="2520000"/>
          </a:xfrm>
          <a:solidFill>
            <a:schemeClr val="bg1">
              <a:lumMod val="85000"/>
            </a:schemeClr>
          </a:solidFill>
        </p:spPr>
        <p:txBody>
          <a:bodyPr anchor="ctr"/>
          <a:lstStyle>
            <a:lvl1pPr algn="ctr">
              <a:defRPr sz="1100"/>
            </a:lvl1pPr>
          </a:lstStyle>
          <a:p>
            <a:r>
              <a:rPr lang="en-US"/>
              <a:t>Click icon to add </a:t>
            </a:r>
            <a:br>
              <a:rPr lang="en-US"/>
            </a:br>
            <a:r>
              <a:rPr lang="en-US"/>
              <a:t>picture</a:t>
            </a:r>
            <a:br>
              <a:rPr lang="en-US"/>
            </a:br>
            <a:br>
              <a:rPr lang="en-US"/>
            </a:br>
            <a:br>
              <a:rPr lang="en-US"/>
            </a:br>
            <a:br>
              <a:rPr lang="en-US"/>
            </a:br>
            <a:endParaRPr lang="en-AU"/>
          </a:p>
        </p:txBody>
      </p:sp>
      <p:sp>
        <p:nvSpPr>
          <p:cNvPr id="8" name="Content Placeholder 2">
            <a:extLst>
              <a:ext uri="{FF2B5EF4-FFF2-40B4-BE49-F238E27FC236}">
                <a16:creationId xmlns:a16="http://schemas.microsoft.com/office/drawing/2014/main" id="{247CF4D0-1476-893D-2F2B-2939842BE8E4}"/>
              </a:ext>
            </a:extLst>
          </p:cNvPr>
          <p:cNvSpPr>
            <a:spLocks noGrp="1"/>
          </p:cNvSpPr>
          <p:nvPr>
            <p:ph sz="half" idx="52" hasCustomPrompt="1"/>
          </p:nvPr>
        </p:nvSpPr>
        <p:spPr>
          <a:xfrm>
            <a:off x="1902313" y="4006471"/>
            <a:ext cx="4049226"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[Project Title]</a:t>
            </a:r>
          </a:p>
        </p:txBody>
      </p:sp>
      <p:sp>
        <p:nvSpPr>
          <p:cNvPr id="9" name="Content Placeholder 2">
            <a:extLst>
              <a:ext uri="{FF2B5EF4-FFF2-40B4-BE49-F238E27FC236}">
                <a16:creationId xmlns:a16="http://schemas.microsoft.com/office/drawing/2014/main" id="{00BF47D2-EF77-C782-A033-E6580209E33B}"/>
              </a:ext>
            </a:extLst>
          </p:cNvPr>
          <p:cNvSpPr>
            <a:spLocks noGrp="1"/>
          </p:cNvSpPr>
          <p:nvPr>
            <p:ph sz="half" idx="53" hasCustomPrompt="1"/>
          </p:nvPr>
        </p:nvSpPr>
        <p:spPr>
          <a:xfrm>
            <a:off x="1902313" y="4330174"/>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[Client Name]</a:t>
            </a:r>
          </a:p>
        </p:txBody>
      </p:sp>
      <p:sp>
        <p:nvSpPr>
          <p:cNvPr id="13" name="Content Placeholder 2">
            <a:extLst>
              <a:ext uri="{FF2B5EF4-FFF2-40B4-BE49-F238E27FC236}">
                <a16:creationId xmlns:a16="http://schemas.microsoft.com/office/drawing/2014/main" id="{40406D21-9BE6-4A94-A2B6-5A168A1B3474}"/>
              </a:ext>
            </a:extLst>
          </p:cNvPr>
          <p:cNvSpPr>
            <a:spLocks noGrp="1"/>
          </p:cNvSpPr>
          <p:nvPr>
            <p:ph sz="half" idx="54" hasCustomPrompt="1"/>
          </p:nvPr>
        </p:nvSpPr>
        <p:spPr>
          <a:xfrm>
            <a:off x="1902313" y="4512888"/>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[Date]</a:t>
            </a:r>
          </a:p>
        </p:txBody>
      </p:sp>
      <p:sp>
        <p:nvSpPr>
          <p:cNvPr id="14" name="Content Placeholder 2">
            <a:extLst>
              <a:ext uri="{FF2B5EF4-FFF2-40B4-BE49-F238E27FC236}">
                <a16:creationId xmlns:a16="http://schemas.microsoft.com/office/drawing/2014/main" id="{CEA4AAA2-700B-62FD-5ECB-7CEFF97851B5}"/>
              </a:ext>
            </a:extLst>
          </p:cNvPr>
          <p:cNvSpPr>
            <a:spLocks noGrp="1"/>
          </p:cNvSpPr>
          <p:nvPr>
            <p:ph sz="half" idx="55" hasCustomPrompt="1"/>
          </p:nvPr>
        </p:nvSpPr>
        <p:spPr>
          <a:xfrm>
            <a:off x="1902313" y="4695602"/>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[$Value]</a:t>
            </a:r>
          </a:p>
        </p:txBody>
      </p:sp>
      <p:sp>
        <p:nvSpPr>
          <p:cNvPr id="15" name="Text Placeholder 6">
            <a:extLst>
              <a:ext uri="{FF2B5EF4-FFF2-40B4-BE49-F238E27FC236}">
                <a16:creationId xmlns:a16="http://schemas.microsoft.com/office/drawing/2014/main" id="{3582946E-459E-E2DB-1F12-2070E0AFDB84}"/>
              </a:ext>
            </a:extLst>
          </p:cNvPr>
          <p:cNvSpPr>
            <a:spLocks noGrp="1"/>
          </p:cNvSpPr>
          <p:nvPr>
            <p:ph type="body" sz="quarter" idx="56" hasCustomPrompt="1"/>
          </p:nvPr>
        </p:nvSpPr>
        <p:spPr>
          <a:xfrm>
            <a:off x="1902312" y="5024360"/>
            <a:ext cx="4049226" cy="432000"/>
          </a:xfrm>
        </p:spPr>
        <p:txBody>
          <a:bodyPr/>
          <a:lstStyle>
            <a:lvl1pPr>
              <a:defRPr sz="1100" b="1"/>
            </a:lvl1pPr>
          </a:lstStyle>
          <a:p>
            <a:pPr lvl="0"/>
            <a:r>
              <a:rPr lang="en-US"/>
              <a:t>[Project Overview – why this project is relevant]</a:t>
            </a:r>
            <a:endParaRPr lang="en-AU"/>
          </a:p>
        </p:txBody>
      </p:sp>
      <p:sp>
        <p:nvSpPr>
          <p:cNvPr id="17" name="Text Placeholder 6">
            <a:extLst>
              <a:ext uri="{FF2B5EF4-FFF2-40B4-BE49-F238E27FC236}">
                <a16:creationId xmlns:a16="http://schemas.microsoft.com/office/drawing/2014/main" id="{31C4B96B-1321-37D3-AE4D-E1D5F4D521D1}"/>
              </a:ext>
            </a:extLst>
          </p:cNvPr>
          <p:cNvSpPr>
            <a:spLocks noGrp="1"/>
          </p:cNvSpPr>
          <p:nvPr>
            <p:ph type="body" sz="quarter" idx="57" hasCustomPrompt="1"/>
          </p:nvPr>
        </p:nvSpPr>
        <p:spPr>
          <a:xfrm>
            <a:off x="1910299" y="5532565"/>
            <a:ext cx="4049226" cy="850793"/>
          </a:xfrm>
        </p:spPr>
        <p:txBody>
          <a:bodyPr/>
          <a:lstStyle>
            <a:lvl1pPr>
              <a:defRPr sz="1100"/>
            </a:lvl1pPr>
          </a:lstStyle>
          <a:p>
            <a:pPr lvl="0"/>
            <a:r>
              <a:rPr lang="en-US"/>
              <a:t>[Outcomes]</a:t>
            </a:r>
            <a:endParaRPr lang="en-AU"/>
          </a:p>
        </p:txBody>
      </p:sp>
      <p:sp>
        <p:nvSpPr>
          <p:cNvPr id="18" name="Picture Placeholder 13">
            <a:extLst>
              <a:ext uri="{FF2B5EF4-FFF2-40B4-BE49-F238E27FC236}">
                <a16:creationId xmlns:a16="http://schemas.microsoft.com/office/drawing/2014/main" id="{63D4D07E-8AEE-B4E0-94DF-B595735D0816}"/>
              </a:ext>
            </a:extLst>
          </p:cNvPr>
          <p:cNvSpPr>
            <a:spLocks noGrp="1"/>
          </p:cNvSpPr>
          <p:nvPr>
            <p:ph type="pic" sz="quarter" idx="58" hasCustomPrompt="1"/>
          </p:nvPr>
        </p:nvSpPr>
        <p:spPr>
          <a:xfrm>
            <a:off x="6258556" y="1056917"/>
            <a:ext cx="1531044" cy="2520000"/>
          </a:xfrm>
          <a:solidFill>
            <a:schemeClr val="bg1">
              <a:lumMod val="85000"/>
            </a:schemeClr>
          </a:solidFill>
        </p:spPr>
        <p:txBody>
          <a:bodyPr anchor="ctr"/>
          <a:lstStyle>
            <a:lvl1pPr algn="ctr">
              <a:defRPr sz="1100"/>
            </a:lvl1pPr>
          </a:lstStyle>
          <a:p>
            <a:r>
              <a:rPr lang="en-US"/>
              <a:t>Click icon to add </a:t>
            </a:r>
            <a:br>
              <a:rPr lang="en-US"/>
            </a:br>
            <a:r>
              <a:rPr lang="en-US"/>
              <a:t>picture</a:t>
            </a:r>
            <a:br>
              <a:rPr lang="en-US"/>
            </a:br>
            <a:br>
              <a:rPr lang="en-US"/>
            </a:br>
            <a:br>
              <a:rPr lang="en-US"/>
            </a:br>
            <a:br>
              <a:rPr lang="en-US"/>
            </a:br>
            <a:endParaRPr lang="en-AU"/>
          </a:p>
        </p:txBody>
      </p:sp>
      <p:sp>
        <p:nvSpPr>
          <p:cNvPr id="19" name="Content Placeholder 2">
            <a:extLst>
              <a:ext uri="{FF2B5EF4-FFF2-40B4-BE49-F238E27FC236}">
                <a16:creationId xmlns:a16="http://schemas.microsoft.com/office/drawing/2014/main" id="{40B29DBC-4D3A-A39A-8248-1FF975533768}"/>
              </a:ext>
            </a:extLst>
          </p:cNvPr>
          <p:cNvSpPr>
            <a:spLocks noGrp="1"/>
          </p:cNvSpPr>
          <p:nvPr>
            <p:ph sz="half" idx="59" hasCustomPrompt="1"/>
          </p:nvPr>
        </p:nvSpPr>
        <p:spPr>
          <a:xfrm>
            <a:off x="7914806" y="1197813"/>
            <a:ext cx="4049226"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[Project Title]</a:t>
            </a:r>
          </a:p>
        </p:txBody>
      </p:sp>
      <p:sp>
        <p:nvSpPr>
          <p:cNvPr id="20" name="Content Placeholder 2">
            <a:extLst>
              <a:ext uri="{FF2B5EF4-FFF2-40B4-BE49-F238E27FC236}">
                <a16:creationId xmlns:a16="http://schemas.microsoft.com/office/drawing/2014/main" id="{3F223CE5-D3F1-1576-017A-AF87A7723FF2}"/>
              </a:ext>
            </a:extLst>
          </p:cNvPr>
          <p:cNvSpPr>
            <a:spLocks noGrp="1"/>
          </p:cNvSpPr>
          <p:nvPr>
            <p:ph sz="half" idx="60" hasCustomPrompt="1"/>
          </p:nvPr>
        </p:nvSpPr>
        <p:spPr>
          <a:xfrm>
            <a:off x="7914806" y="1521862"/>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[Client Name]</a:t>
            </a:r>
          </a:p>
        </p:txBody>
      </p:sp>
      <p:cxnSp>
        <p:nvCxnSpPr>
          <p:cNvPr id="21" name="Straight Connector 20">
            <a:extLst>
              <a:ext uri="{FF2B5EF4-FFF2-40B4-BE49-F238E27FC236}">
                <a16:creationId xmlns:a16="http://schemas.microsoft.com/office/drawing/2014/main" id="{D4CD23ED-33D7-DD43-6BAE-B1F8AB0D7A54}"/>
              </a:ext>
            </a:extLst>
          </p:cNvPr>
          <p:cNvCxnSpPr>
            <a:cxnSpLocks/>
          </p:cNvCxnSpPr>
          <p:nvPr userDrawn="1"/>
        </p:nvCxnSpPr>
        <p:spPr>
          <a:xfrm>
            <a:off x="6258556" y="1030742"/>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2C739BF7-61AD-B31D-0B7B-6A676AE6F892}"/>
              </a:ext>
            </a:extLst>
          </p:cNvPr>
          <p:cNvSpPr>
            <a:spLocks noGrp="1"/>
          </p:cNvSpPr>
          <p:nvPr>
            <p:ph sz="half" idx="61" hasCustomPrompt="1"/>
          </p:nvPr>
        </p:nvSpPr>
        <p:spPr>
          <a:xfrm>
            <a:off x="7914806" y="1704576"/>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[Date]</a:t>
            </a:r>
          </a:p>
        </p:txBody>
      </p:sp>
      <p:sp>
        <p:nvSpPr>
          <p:cNvPr id="23" name="Content Placeholder 2">
            <a:extLst>
              <a:ext uri="{FF2B5EF4-FFF2-40B4-BE49-F238E27FC236}">
                <a16:creationId xmlns:a16="http://schemas.microsoft.com/office/drawing/2014/main" id="{D92BDAC1-84E8-2C7F-BD9A-715687B7A29A}"/>
              </a:ext>
            </a:extLst>
          </p:cNvPr>
          <p:cNvSpPr>
            <a:spLocks noGrp="1"/>
          </p:cNvSpPr>
          <p:nvPr>
            <p:ph sz="half" idx="62" hasCustomPrompt="1"/>
          </p:nvPr>
        </p:nvSpPr>
        <p:spPr>
          <a:xfrm>
            <a:off x="7914806" y="1887290"/>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[$Value]</a:t>
            </a:r>
          </a:p>
        </p:txBody>
      </p:sp>
      <p:sp>
        <p:nvSpPr>
          <p:cNvPr id="24" name="Text Placeholder 6">
            <a:extLst>
              <a:ext uri="{FF2B5EF4-FFF2-40B4-BE49-F238E27FC236}">
                <a16:creationId xmlns:a16="http://schemas.microsoft.com/office/drawing/2014/main" id="{AADDB10E-960D-CCD3-069C-0D225A6B814D}"/>
              </a:ext>
            </a:extLst>
          </p:cNvPr>
          <p:cNvSpPr>
            <a:spLocks noGrp="1"/>
          </p:cNvSpPr>
          <p:nvPr>
            <p:ph type="body" sz="quarter" idx="63" hasCustomPrompt="1"/>
          </p:nvPr>
        </p:nvSpPr>
        <p:spPr>
          <a:xfrm>
            <a:off x="7914805" y="2215702"/>
            <a:ext cx="4049226" cy="432000"/>
          </a:xfrm>
        </p:spPr>
        <p:txBody>
          <a:bodyPr/>
          <a:lstStyle>
            <a:lvl1pPr>
              <a:defRPr sz="1100" b="1"/>
            </a:lvl1pPr>
          </a:lstStyle>
          <a:p>
            <a:pPr lvl="0"/>
            <a:r>
              <a:rPr lang="en-US"/>
              <a:t>[Project Overview – why this project is relevant]</a:t>
            </a:r>
            <a:endParaRPr lang="en-AU"/>
          </a:p>
        </p:txBody>
      </p:sp>
      <p:sp>
        <p:nvSpPr>
          <p:cNvPr id="25" name="Text Placeholder 6">
            <a:extLst>
              <a:ext uri="{FF2B5EF4-FFF2-40B4-BE49-F238E27FC236}">
                <a16:creationId xmlns:a16="http://schemas.microsoft.com/office/drawing/2014/main" id="{4BC7B904-2BEC-0E5F-5BE3-2977A5D96409}"/>
              </a:ext>
            </a:extLst>
          </p:cNvPr>
          <p:cNvSpPr>
            <a:spLocks noGrp="1"/>
          </p:cNvSpPr>
          <p:nvPr>
            <p:ph type="body" sz="quarter" idx="64" hasCustomPrompt="1"/>
          </p:nvPr>
        </p:nvSpPr>
        <p:spPr>
          <a:xfrm>
            <a:off x="7922792" y="2723907"/>
            <a:ext cx="4049226" cy="850794"/>
          </a:xfrm>
        </p:spPr>
        <p:txBody>
          <a:bodyPr/>
          <a:lstStyle>
            <a:lvl1pPr>
              <a:defRPr sz="1100"/>
            </a:lvl1pPr>
          </a:lstStyle>
          <a:p>
            <a:pPr lvl="0"/>
            <a:r>
              <a:rPr lang="en-US"/>
              <a:t>[Outcomes]</a:t>
            </a:r>
            <a:endParaRPr lang="en-AU"/>
          </a:p>
        </p:txBody>
      </p:sp>
      <p:cxnSp>
        <p:nvCxnSpPr>
          <p:cNvPr id="26" name="Straight Connector 25">
            <a:extLst>
              <a:ext uri="{FF2B5EF4-FFF2-40B4-BE49-F238E27FC236}">
                <a16:creationId xmlns:a16="http://schemas.microsoft.com/office/drawing/2014/main" id="{53A98D1D-BEDC-9069-A936-278BCD70E30F}"/>
              </a:ext>
            </a:extLst>
          </p:cNvPr>
          <p:cNvCxnSpPr>
            <a:cxnSpLocks/>
          </p:cNvCxnSpPr>
          <p:nvPr userDrawn="1"/>
        </p:nvCxnSpPr>
        <p:spPr>
          <a:xfrm>
            <a:off x="6258556" y="3820314"/>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A7246FB-D2AC-AA88-AD77-80D79D95411E}"/>
              </a:ext>
            </a:extLst>
          </p:cNvPr>
          <p:cNvCxnSpPr>
            <a:cxnSpLocks/>
          </p:cNvCxnSpPr>
          <p:nvPr userDrawn="1"/>
        </p:nvCxnSpPr>
        <p:spPr>
          <a:xfrm>
            <a:off x="6258556" y="1030742"/>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FBDC13E-F69A-C5A5-DA0A-53A2BC3E8F19}"/>
              </a:ext>
            </a:extLst>
          </p:cNvPr>
          <p:cNvCxnSpPr>
            <a:cxnSpLocks/>
          </p:cNvCxnSpPr>
          <p:nvPr userDrawn="1"/>
        </p:nvCxnSpPr>
        <p:spPr>
          <a:xfrm>
            <a:off x="6258556" y="3820314"/>
            <a:ext cx="570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Picture Placeholder 13">
            <a:extLst>
              <a:ext uri="{FF2B5EF4-FFF2-40B4-BE49-F238E27FC236}">
                <a16:creationId xmlns:a16="http://schemas.microsoft.com/office/drawing/2014/main" id="{23F4CA29-6CB6-7575-2C7C-5A0FD11BD7C9}"/>
              </a:ext>
            </a:extLst>
          </p:cNvPr>
          <p:cNvSpPr>
            <a:spLocks noGrp="1"/>
          </p:cNvSpPr>
          <p:nvPr>
            <p:ph type="pic" sz="quarter" idx="65" hasCustomPrompt="1"/>
          </p:nvPr>
        </p:nvSpPr>
        <p:spPr>
          <a:xfrm>
            <a:off x="6258556" y="3865575"/>
            <a:ext cx="1531044" cy="2520000"/>
          </a:xfrm>
          <a:solidFill>
            <a:schemeClr val="bg1">
              <a:lumMod val="85000"/>
            </a:schemeClr>
          </a:solidFill>
        </p:spPr>
        <p:txBody>
          <a:bodyPr anchor="ctr"/>
          <a:lstStyle>
            <a:lvl1pPr algn="ctr">
              <a:defRPr sz="1100"/>
            </a:lvl1pPr>
          </a:lstStyle>
          <a:p>
            <a:r>
              <a:rPr lang="en-US"/>
              <a:t>Click icon to add </a:t>
            </a:r>
            <a:br>
              <a:rPr lang="en-US"/>
            </a:br>
            <a:r>
              <a:rPr lang="en-US"/>
              <a:t>picture</a:t>
            </a:r>
            <a:br>
              <a:rPr lang="en-US"/>
            </a:br>
            <a:br>
              <a:rPr lang="en-US"/>
            </a:br>
            <a:br>
              <a:rPr lang="en-US"/>
            </a:br>
            <a:br>
              <a:rPr lang="en-US"/>
            </a:br>
            <a:endParaRPr lang="en-AU"/>
          </a:p>
        </p:txBody>
      </p:sp>
      <p:sp>
        <p:nvSpPr>
          <p:cNvPr id="33" name="Content Placeholder 2">
            <a:extLst>
              <a:ext uri="{FF2B5EF4-FFF2-40B4-BE49-F238E27FC236}">
                <a16:creationId xmlns:a16="http://schemas.microsoft.com/office/drawing/2014/main" id="{AF34187F-1A5D-D0F8-71E3-BCDBDB675D1D}"/>
              </a:ext>
            </a:extLst>
          </p:cNvPr>
          <p:cNvSpPr>
            <a:spLocks noGrp="1"/>
          </p:cNvSpPr>
          <p:nvPr>
            <p:ph sz="half" idx="66" hasCustomPrompt="1"/>
          </p:nvPr>
        </p:nvSpPr>
        <p:spPr>
          <a:xfrm>
            <a:off x="7914806" y="4006471"/>
            <a:ext cx="4049226" cy="215444"/>
          </a:xfrm>
        </p:spPr>
        <p:txBody>
          <a:bodyPr wrap="square" anchor="b" anchorCtr="0">
            <a:spAutoFit/>
          </a:bodyPr>
          <a:lstStyle>
            <a:lvl1pPr>
              <a:defRPr lang="en-AU" sz="14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[Project Title]</a:t>
            </a:r>
          </a:p>
        </p:txBody>
      </p:sp>
      <p:sp>
        <p:nvSpPr>
          <p:cNvPr id="34" name="Content Placeholder 2">
            <a:extLst>
              <a:ext uri="{FF2B5EF4-FFF2-40B4-BE49-F238E27FC236}">
                <a16:creationId xmlns:a16="http://schemas.microsoft.com/office/drawing/2014/main" id="{FD7536F1-2D01-EC07-E14E-D4DC44809C1B}"/>
              </a:ext>
            </a:extLst>
          </p:cNvPr>
          <p:cNvSpPr>
            <a:spLocks noGrp="1"/>
          </p:cNvSpPr>
          <p:nvPr>
            <p:ph sz="half" idx="67" hasCustomPrompt="1"/>
          </p:nvPr>
        </p:nvSpPr>
        <p:spPr>
          <a:xfrm>
            <a:off x="7914806" y="4330174"/>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[Client Name]</a:t>
            </a:r>
          </a:p>
        </p:txBody>
      </p:sp>
      <p:sp>
        <p:nvSpPr>
          <p:cNvPr id="35" name="Content Placeholder 2">
            <a:extLst>
              <a:ext uri="{FF2B5EF4-FFF2-40B4-BE49-F238E27FC236}">
                <a16:creationId xmlns:a16="http://schemas.microsoft.com/office/drawing/2014/main" id="{191A1B56-ED1A-CA1E-308D-2313BCDDAD58}"/>
              </a:ext>
            </a:extLst>
          </p:cNvPr>
          <p:cNvSpPr>
            <a:spLocks noGrp="1"/>
          </p:cNvSpPr>
          <p:nvPr>
            <p:ph sz="half" idx="68" hasCustomPrompt="1"/>
          </p:nvPr>
        </p:nvSpPr>
        <p:spPr>
          <a:xfrm>
            <a:off x="7914806" y="4512888"/>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[Date]</a:t>
            </a:r>
          </a:p>
        </p:txBody>
      </p:sp>
      <p:sp>
        <p:nvSpPr>
          <p:cNvPr id="36" name="Content Placeholder 2">
            <a:extLst>
              <a:ext uri="{FF2B5EF4-FFF2-40B4-BE49-F238E27FC236}">
                <a16:creationId xmlns:a16="http://schemas.microsoft.com/office/drawing/2014/main" id="{37CA6467-B372-45D4-5F4D-A3EB6CCDEDFB}"/>
              </a:ext>
            </a:extLst>
          </p:cNvPr>
          <p:cNvSpPr>
            <a:spLocks noGrp="1"/>
          </p:cNvSpPr>
          <p:nvPr>
            <p:ph sz="half" idx="69" hasCustomPrompt="1"/>
          </p:nvPr>
        </p:nvSpPr>
        <p:spPr>
          <a:xfrm>
            <a:off x="7914806" y="4695602"/>
            <a:ext cx="4049226" cy="169277"/>
          </a:xfrm>
        </p:spPr>
        <p:txBody>
          <a:bodyPr wrap="square">
            <a:spAutoFit/>
          </a:bodyPr>
          <a:lstStyle>
            <a:lvl1pPr>
              <a:defRPr lang="en-AU" sz="1100" b="1"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[$Value]</a:t>
            </a:r>
          </a:p>
        </p:txBody>
      </p:sp>
      <p:sp>
        <p:nvSpPr>
          <p:cNvPr id="37" name="Text Placeholder 6">
            <a:extLst>
              <a:ext uri="{FF2B5EF4-FFF2-40B4-BE49-F238E27FC236}">
                <a16:creationId xmlns:a16="http://schemas.microsoft.com/office/drawing/2014/main" id="{836BF887-CC41-89F4-E8B6-2612440B690B}"/>
              </a:ext>
            </a:extLst>
          </p:cNvPr>
          <p:cNvSpPr>
            <a:spLocks noGrp="1"/>
          </p:cNvSpPr>
          <p:nvPr>
            <p:ph type="body" sz="quarter" idx="70" hasCustomPrompt="1"/>
          </p:nvPr>
        </p:nvSpPr>
        <p:spPr>
          <a:xfrm>
            <a:off x="7914805" y="5024360"/>
            <a:ext cx="4049226" cy="432000"/>
          </a:xfrm>
        </p:spPr>
        <p:txBody>
          <a:bodyPr/>
          <a:lstStyle>
            <a:lvl1pPr>
              <a:defRPr sz="1100" b="1"/>
            </a:lvl1pPr>
          </a:lstStyle>
          <a:p>
            <a:pPr lvl="0"/>
            <a:r>
              <a:rPr lang="en-US"/>
              <a:t>[Project Overview – why this project is relevant]</a:t>
            </a:r>
            <a:endParaRPr lang="en-AU"/>
          </a:p>
        </p:txBody>
      </p:sp>
      <p:sp>
        <p:nvSpPr>
          <p:cNvPr id="42" name="Text Placeholder 6">
            <a:extLst>
              <a:ext uri="{FF2B5EF4-FFF2-40B4-BE49-F238E27FC236}">
                <a16:creationId xmlns:a16="http://schemas.microsoft.com/office/drawing/2014/main" id="{37B24327-94BB-2852-12A3-E274C8A0A47F}"/>
              </a:ext>
            </a:extLst>
          </p:cNvPr>
          <p:cNvSpPr>
            <a:spLocks noGrp="1"/>
          </p:cNvSpPr>
          <p:nvPr>
            <p:ph type="body" sz="quarter" idx="71" hasCustomPrompt="1"/>
          </p:nvPr>
        </p:nvSpPr>
        <p:spPr>
          <a:xfrm>
            <a:off x="7922792" y="5532565"/>
            <a:ext cx="4049226" cy="850793"/>
          </a:xfrm>
        </p:spPr>
        <p:txBody>
          <a:bodyPr/>
          <a:lstStyle>
            <a:lvl1pPr>
              <a:defRPr sz="1100"/>
            </a:lvl1pPr>
          </a:lstStyle>
          <a:p>
            <a:pPr lvl="0"/>
            <a:r>
              <a:rPr lang="en-US"/>
              <a:t>[Outcomes]</a:t>
            </a:r>
            <a:endParaRPr lang="en-AU"/>
          </a:p>
        </p:txBody>
      </p:sp>
    </p:spTree>
    <p:extLst>
      <p:ext uri="{BB962C8B-B14F-4D97-AF65-F5344CB8AC3E}">
        <p14:creationId xmlns:p14="http://schemas.microsoft.com/office/powerpoint/2010/main" val="249530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46063" y="1543049"/>
            <a:ext cx="570549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4" name="Content Placeholder 3"/>
          <p:cNvSpPr>
            <a:spLocks noGrp="1"/>
          </p:cNvSpPr>
          <p:nvPr>
            <p:ph sz="half" idx="2" hasCustomPrompt="1"/>
          </p:nvPr>
        </p:nvSpPr>
        <p:spPr>
          <a:xfrm>
            <a:off x="6240448" y="1543049"/>
            <a:ext cx="570549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2" name="Title 1">
            <a:extLst>
              <a:ext uri="{FF2B5EF4-FFF2-40B4-BE49-F238E27FC236}">
                <a16:creationId xmlns:a16="http://schemas.microsoft.com/office/drawing/2014/main" id="{0FD7BB37-9AC9-4D1C-BAE7-F129B93D7173}"/>
              </a:ext>
            </a:extLst>
          </p:cNvPr>
          <p:cNvSpPr>
            <a:spLocks noGrp="1"/>
          </p:cNvSpPr>
          <p:nvPr>
            <p:ph type="title" hasCustomPrompt="1"/>
          </p:nvPr>
        </p:nvSpPr>
        <p:spPr/>
        <p:txBody>
          <a:bodyPr/>
          <a:lstStyle/>
          <a:p>
            <a:r>
              <a:rPr lang="en-AU" noProof="0"/>
              <a:t>Click to add text</a:t>
            </a:r>
            <a:endParaRPr lang="en-AU"/>
          </a:p>
        </p:txBody>
      </p:sp>
      <p:sp>
        <p:nvSpPr>
          <p:cNvPr id="8" name="Date Placeholder 7">
            <a:extLst>
              <a:ext uri="{FF2B5EF4-FFF2-40B4-BE49-F238E27FC236}">
                <a16:creationId xmlns:a16="http://schemas.microsoft.com/office/drawing/2014/main" id="{25896B8C-7465-22EA-595B-B2CA8427347F}"/>
              </a:ext>
            </a:extLst>
          </p:cNvPr>
          <p:cNvSpPr>
            <a:spLocks noGrp="1"/>
          </p:cNvSpPr>
          <p:nvPr>
            <p:ph type="dt" sz="half" idx="10"/>
          </p:nvPr>
        </p:nvSpPr>
        <p:spPr>
          <a:xfrm>
            <a:off x="9697988" y="6537805"/>
            <a:ext cx="2247950" cy="214826"/>
          </a:xfrm>
          <a:prstGeom prst="rect">
            <a:avLst/>
          </a:prstGeom>
        </p:spPr>
        <p:txBody>
          <a:bodyPr/>
          <a:lstStyle/>
          <a:p>
            <a:pPr algn="r"/>
            <a:r>
              <a:rPr lang="en-US"/>
              <a:t>l  © 2024 GHD. All rights reserved.</a:t>
            </a:r>
            <a:endParaRPr lang="en-GB"/>
          </a:p>
        </p:txBody>
      </p:sp>
      <p:sp>
        <p:nvSpPr>
          <p:cNvPr id="9" name="Footer Placeholder 8">
            <a:extLst>
              <a:ext uri="{FF2B5EF4-FFF2-40B4-BE49-F238E27FC236}">
                <a16:creationId xmlns:a16="http://schemas.microsoft.com/office/drawing/2014/main" id="{544FAADF-283B-193B-509D-7E2502F18EF1}"/>
              </a:ext>
            </a:extLst>
          </p:cNvPr>
          <p:cNvSpPr>
            <a:spLocks noGrp="1"/>
          </p:cNvSpPr>
          <p:nvPr>
            <p:ph type="ftr" sz="quarter" idx="11"/>
          </p:nvPr>
        </p:nvSpPr>
        <p:spPr>
          <a:xfrm>
            <a:off x="2497187" y="6536631"/>
            <a:ext cx="7200801" cy="214826"/>
          </a:xfrm>
          <a:prstGeom prst="rect">
            <a:avLst/>
          </a:prstGeom>
        </p:spPr>
        <p:txBody>
          <a:bodyPr/>
          <a:lstStyle/>
          <a:p>
            <a:pPr algn="r"/>
            <a:r>
              <a:rPr lang="en-AU"/>
              <a:t>[Footer]</a:t>
            </a:r>
          </a:p>
        </p:txBody>
      </p:sp>
      <p:sp>
        <p:nvSpPr>
          <p:cNvPr id="10" name="Slide Number Placeholder 9">
            <a:extLst>
              <a:ext uri="{FF2B5EF4-FFF2-40B4-BE49-F238E27FC236}">
                <a16:creationId xmlns:a16="http://schemas.microsoft.com/office/drawing/2014/main" id="{7068B777-A4D7-80A9-6D85-99BB44FFBE51}"/>
              </a:ext>
            </a:extLst>
          </p:cNvPr>
          <p:cNvSpPr>
            <a:spLocks noGrp="1"/>
          </p:cNvSpPr>
          <p:nvPr>
            <p:ph type="sldNum" sz="quarter" idx="12"/>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07325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6063" y="2992026"/>
            <a:ext cx="5563492" cy="654025"/>
          </a:xfrm>
        </p:spPr>
        <p:txBody>
          <a:bodyPr anchor="b">
            <a:spAutoFit/>
          </a:bodyPr>
          <a:lstStyle>
            <a:lvl1pPr>
              <a:lnSpc>
                <a:spcPct val="85000"/>
              </a:lnSpc>
              <a:defRPr lang="en-AU" sz="5000" b="1" dirty="0">
                <a:solidFill>
                  <a:schemeClr val="bg1"/>
                </a:solidFill>
              </a:defRPr>
            </a:lvl1pPr>
          </a:lstStyle>
          <a:p>
            <a:r>
              <a:rPr lang="en-AU" noProof="0"/>
              <a:t>[Title]</a:t>
            </a:r>
          </a:p>
        </p:txBody>
      </p:sp>
      <p:sp>
        <p:nvSpPr>
          <p:cNvPr id="7" name="Text Placeholder 6"/>
          <p:cNvSpPr>
            <a:spLocks noGrp="1"/>
          </p:cNvSpPr>
          <p:nvPr>
            <p:ph type="body" sz="quarter" idx="10" hasCustomPrompt="1"/>
          </p:nvPr>
        </p:nvSpPr>
        <p:spPr>
          <a:xfrm>
            <a:off x="696987" y="3645978"/>
            <a:ext cx="5040560" cy="384721"/>
          </a:xfrm>
        </p:spPr>
        <p:txBody>
          <a:bodyPr wrap="square">
            <a:spAutoFit/>
          </a:bodyPr>
          <a:lstStyle>
            <a:lvl1pPr marL="0" indent="0">
              <a:buNone/>
              <a:defRPr sz="2500" b="1">
                <a:solidFill>
                  <a:schemeClr val="bg1"/>
                </a:solidFill>
              </a:defRPr>
            </a:lvl1pPr>
          </a:lstStyle>
          <a:p>
            <a:pPr lvl="0"/>
            <a:r>
              <a:rPr lang="en-AU" noProof="0"/>
              <a:t>[Subtitle]</a:t>
            </a:r>
          </a:p>
        </p:txBody>
      </p:sp>
      <p:sp>
        <p:nvSpPr>
          <p:cNvPr id="17" name="Picture Placeholder 2">
            <a:extLst>
              <a:ext uri="{FF2B5EF4-FFF2-40B4-BE49-F238E27FC236}">
                <a16:creationId xmlns:a16="http://schemas.microsoft.com/office/drawing/2014/main" id="{892DED86-7CAA-46F7-A428-8C00E441D7BB}"/>
              </a:ext>
            </a:extLst>
          </p:cNvPr>
          <p:cNvSpPr>
            <a:spLocks noGrp="1"/>
          </p:cNvSpPr>
          <p:nvPr>
            <p:ph type="pic" idx="11"/>
          </p:nvPr>
        </p:nvSpPr>
        <p:spPr>
          <a:xfrm>
            <a:off x="6097588" y="0"/>
            <a:ext cx="6097587" cy="6859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endParaRPr lang="en-AU" noProof="0"/>
          </a:p>
        </p:txBody>
      </p:sp>
      <p:sp>
        <p:nvSpPr>
          <p:cNvPr id="9" name="Freeform 21">
            <a:extLst>
              <a:ext uri="{FF2B5EF4-FFF2-40B4-BE49-F238E27FC236}">
                <a16:creationId xmlns:a16="http://schemas.microsoft.com/office/drawing/2014/main" id="{EDDB2CD7-4930-418C-A4D7-4AAF48A1A6C3}"/>
              </a:ext>
            </a:extLst>
          </p:cNvPr>
          <p:cNvSpPr>
            <a:spLocks noChangeAspect="1"/>
          </p:cNvSpPr>
          <p:nvPr/>
        </p:nvSpPr>
        <p:spPr bwMode="auto">
          <a:xfrm>
            <a:off x="248107" y="3691830"/>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 name="Freeform 21">
            <a:extLst>
              <a:ext uri="{FF2B5EF4-FFF2-40B4-BE49-F238E27FC236}">
                <a16:creationId xmlns:a16="http://schemas.microsoft.com/office/drawing/2014/main" id="{1B9B481C-2DD7-45B5-B87A-46329BE0641D}"/>
              </a:ext>
            </a:extLst>
          </p:cNvPr>
          <p:cNvSpPr>
            <a:spLocks noChangeAspect="1"/>
          </p:cNvSpPr>
          <p:nvPr userDrawn="1"/>
        </p:nvSpPr>
        <p:spPr bwMode="auto">
          <a:xfrm>
            <a:off x="248107" y="3691830"/>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264105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ntent Layou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pPr lvl="0"/>
            <a:r>
              <a:rPr lang="en-AU" noProof="0"/>
              <a:t>Click to add text</a:t>
            </a:r>
          </a:p>
        </p:txBody>
      </p:sp>
      <p:sp>
        <p:nvSpPr>
          <p:cNvPr id="3" name="Content Placeholder 2"/>
          <p:cNvSpPr>
            <a:spLocks noGrp="1"/>
          </p:cNvSpPr>
          <p:nvPr>
            <p:ph idx="1" hasCustomPrompt="1"/>
          </p:nvPr>
        </p:nvSpPr>
        <p:spPr>
          <a:xfrm>
            <a:off x="246063" y="1548404"/>
            <a:ext cx="11699875" cy="2160000"/>
          </a:xfrm>
        </p:spPr>
        <p:txBody>
          <a:bodyPr>
            <a:noAutofit/>
          </a:bodyPr>
          <a:lstStyle>
            <a:lvl1pPr>
              <a:defRPr lang="en-AU" noProof="0" dirty="0"/>
            </a:lvl1pPr>
            <a:lvl2pPr>
              <a:defRPr lang="en-AU" noProof="0" dirty="0"/>
            </a:lvl2pPr>
            <a:lvl3pPr>
              <a:defRPr lang="en-AU" noProof="0" dirty="0"/>
            </a:lvl3pPr>
            <a:lvl4pPr>
              <a:defRPr lang="en-AU" noProof="0"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a:lvl5pPr>
            <a:lvl6pPr>
              <a:defRPr lang="en-AU" noProof="0" dirty="0"/>
            </a:lvl6pPr>
            <a:lvl7pPr>
              <a:defRPr/>
            </a:lvl7pPr>
            <a:lvl8pPr>
              <a:defRPr/>
            </a:lvl8pPr>
            <a:lvl9pPr>
              <a:defRPr/>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p:txBody>
      </p:sp>
      <p:sp>
        <p:nvSpPr>
          <p:cNvPr id="7" name="Content Placeholder 6"/>
          <p:cNvSpPr>
            <a:spLocks noGrp="1"/>
          </p:cNvSpPr>
          <p:nvPr>
            <p:ph sz="quarter" idx="13" hasCustomPrompt="1"/>
          </p:nvPr>
        </p:nvSpPr>
        <p:spPr>
          <a:xfrm>
            <a:off x="246063" y="4221750"/>
            <a:ext cx="11669677" cy="2160000"/>
          </a:xfrm>
        </p:spPr>
        <p:txBody>
          <a:bodyPr>
            <a:noAutofit/>
          </a:bodyPr>
          <a:lstStyle>
            <a:lvl1pPr>
              <a:defRPr lang="en-AU" noProof="0"/>
            </a:lvl1pPr>
            <a:lvl2pPr>
              <a:defRPr lang="en-AU" noProof="0"/>
            </a:lvl2pPr>
            <a:lvl3pPr>
              <a:defRPr lang="en-AU" noProof="0"/>
            </a:lvl3pPr>
            <a:lvl4pPr>
              <a:defRPr lang="en-AU" noProof="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a:lvl5pPr>
            <a:lvl6pPr>
              <a:defRPr lang="en-AU" noProof="0"/>
            </a:lvl6pPr>
            <a:lvl7pPr>
              <a:defRPr/>
            </a:lvl7pPr>
            <a:lvl8pPr>
              <a:defRPr/>
            </a:lvl8pPr>
            <a:lvl9pPr>
              <a:defRPr/>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p:txBody>
      </p:sp>
      <p:sp>
        <p:nvSpPr>
          <p:cNvPr id="8" name="Date Placeholder 7">
            <a:extLst>
              <a:ext uri="{FF2B5EF4-FFF2-40B4-BE49-F238E27FC236}">
                <a16:creationId xmlns:a16="http://schemas.microsoft.com/office/drawing/2014/main" id="{1B66A60E-8C07-E7FF-CE63-3D82FB2C60E8}"/>
              </a:ext>
            </a:extLst>
          </p:cNvPr>
          <p:cNvSpPr>
            <a:spLocks noGrp="1"/>
          </p:cNvSpPr>
          <p:nvPr>
            <p:ph type="dt" sz="half" idx="14"/>
          </p:nvPr>
        </p:nvSpPr>
        <p:spPr>
          <a:xfrm>
            <a:off x="9697988" y="6537805"/>
            <a:ext cx="2247950" cy="214826"/>
          </a:xfrm>
          <a:prstGeom prst="rect">
            <a:avLst/>
          </a:prstGeom>
        </p:spPr>
        <p:txBody>
          <a:bodyPr/>
          <a:lstStyle/>
          <a:p>
            <a:pPr algn="r"/>
            <a:r>
              <a:rPr lang="en-US"/>
              <a:t>l  © 2024 GHD. All rights reserved.</a:t>
            </a:r>
            <a:endParaRPr lang="en-GB"/>
          </a:p>
        </p:txBody>
      </p:sp>
      <p:sp>
        <p:nvSpPr>
          <p:cNvPr id="9" name="Footer Placeholder 8">
            <a:extLst>
              <a:ext uri="{FF2B5EF4-FFF2-40B4-BE49-F238E27FC236}">
                <a16:creationId xmlns:a16="http://schemas.microsoft.com/office/drawing/2014/main" id="{B772908B-26F9-96CF-1EA0-2ECBDE56F0D6}"/>
              </a:ext>
            </a:extLst>
          </p:cNvPr>
          <p:cNvSpPr>
            <a:spLocks noGrp="1"/>
          </p:cNvSpPr>
          <p:nvPr>
            <p:ph type="ftr" sz="quarter" idx="15"/>
          </p:nvPr>
        </p:nvSpPr>
        <p:spPr>
          <a:xfrm>
            <a:off x="2497187" y="6536631"/>
            <a:ext cx="7200801" cy="214826"/>
          </a:xfrm>
          <a:prstGeom prst="rect">
            <a:avLst/>
          </a:prstGeom>
        </p:spPr>
        <p:txBody>
          <a:bodyPr/>
          <a:lstStyle/>
          <a:p>
            <a:pPr algn="r"/>
            <a:r>
              <a:rPr lang="en-AU"/>
              <a:t>[Footer]</a:t>
            </a:r>
          </a:p>
        </p:txBody>
      </p:sp>
      <p:sp>
        <p:nvSpPr>
          <p:cNvPr id="10" name="Slide Number Placeholder 9">
            <a:extLst>
              <a:ext uri="{FF2B5EF4-FFF2-40B4-BE49-F238E27FC236}">
                <a16:creationId xmlns:a16="http://schemas.microsoft.com/office/drawing/2014/main" id="{EFCE2707-1A1D-115F-44CA-988FE7635030}"/>
              </a:ext>
            </a:extLst>
          </p:cNvPr>
          <p:cNvSpPr>
            <a:spLocks noGrp="1"/>
          </p:cNvSpPr>
          <p:nvPr>
            <p:ph type="sldNum" sz="quarter" idx="16"/>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62198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46063" y="1543049"/>
            <a:ext cx="370800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4" name="Content Placeholder 3"/>
          <p:cNvSpPr>
            <a:spLocks noGrp="1"/>
          </p:cNvSpPr>
          <p:nvPr>
            <p:ph sz="half" idx="2" hasCustomPrompt="1"/>
          </p:nvPr>
        </p:nvSpPr>
        <p:spPr>
          <a:xfrm>
            <a:off x="8237938" y="1543049"/>
            <a:ext cx="370800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6" name="Content Placeholder 2">
            <a:extLst>
              <a:ext uri="{FF2B5EF4-FFF2-40B4-BE49-F238E27FC236}">
                <a16:creationId xmlns:a16="http://schemas.microsoft.com/office/drawing/2014/main" id="{4C51FE07-2B8D-4940-9690-D5DE010DEA27}"/>
              </a:ext>
            </a:extLst>
          </p:cNvPr>
          <p:cNvSpPr>
            <a:spLocks noGrp="1"/>
          </p:cNvSpPr>
          <p:nvPr>
            <p:ph sz="half" idx="10" hasCustomPrompt="1"/>
          </p:nvPr>
        </p:nvSpPr>
        <p:spPr>
          <a:xfrm>
            <a:off x="4251439" y="1543049"/>
            <a:ext cx="370800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2" name="Title 1">
            <a:extLst>
              <a:ext uri="{FF2B5EF4-FFF2-40B4-BE49-F238E27FC236}">
                <a16:creationId xmlns:a16="http://schemas.microsoft.com/office/drawing/2014/main" id="{1D5DDD1C-0471-49D7-AB60-D3A99AEE7EA2}"/>
              </a:ext>
            </a:extLst>
          </p:cNvPr>
          <p:cNvSpPr>
            <a:spLocks noGrp="1"/>
          </p:cNvSpPr>
          <p:nvPr>
            <p:ph type="title" hasCustomPrompt="1"/>
          </p:nvPr>
        </p:nvSpPr>
        <p:spPr>
          <a:xfrm>
            <a:off x="246063" y="214819"/>
            <a:ext cx="11699875" cy="526298"/>
          </a:xfrm>
        </p:spPr>
        <p:txBody>
          <a:bodyPr/>
          <a:lstStyle/>
          <a:p>
            <a:r>
              <a:rPr lang="en-AU" noProof="0"/>
              <a:t>Click to add text</a:t>
            </a:r>
            <a:endParaRPr lang="en-AU"/>
          </a:p>
        </p:txBody>
      </p:sp>
      <p:sp>
        <p:nvSpPr>
          <p:cNvPr id="9" name="Date Placeholder 8">
            <a:extLst>
              <a:ext uri="{FF2B5EF4-FFF2-40B4-BE49-F238E27FC236}">
                <a16:creationId xmlns:a16="http://schemas.microsoft.com/office/drawing/2014/main" id="{E94D1D6E-89C8-70C5-2A68-773AC153EDF0}"/>
              </a:ext>
            </a:extLst>
          </p:cNvPr>
          <p:cNvSpPr>
            <a:spLocks noGrp="1"/>
          </p:cNvSpPr>
          <p:nvPr>
            <p:ph type="dt" sz="half" idx="11"/>
          </p:nvPr>
        </p:nvSpPr>
        <p:spPr>
          <a:xfrm>
            <a:off x="9697988" y="6537805"/>
            <a:ext cx="2247950" cy="214826"/>
          </a:xfrm>
          <a:prstGeom prst="rect">
            <a:avLst/>
          </a:prstGeom>
        </p:spPr>
        <p:txBody>
          <a:bodyPr/>
          <a:lstStyle/>
          <a:p>
            <a:pPr algn="r"/>
            <a:r>
              <a:rPr lang="en-US"/>
              <a:t>l  © 2024 GHD. All rights reserved.</a:t>
            </a:r>
            <a:endParaRPr lang="en-GB"/>
          </a:p>
        </p:txBody>
      </p:sp>
      <p:sp>
        <p:nvSpPr>
          <p:cNvPr id="10" name="Footer Placeholder 9">
            <a:extLst>
              <a:ext uri="{FF2B5EF4-FFF2-40B4-BE49-F238E27FC236}">
                <a16:creationId xmlns:a16="http://schemas.microsoft.com/office/drawing/2014/main" id="{10B471AA-343F-73C2-AEAA-94D6D03DC5D6}"/>
              </a:ext>
            </a:extLst>
          </p:cNvPr>
          <p:cNvSpPr>
            <a:spLocks noGrp="1"/>
          </p:cNvSpPr>
          <p:nvPr>
            <p:ph type="ftr" sz="quarter" idx="12"/>
          </p:nvPr>
        </p:nvSpPr>
        <p:spPr>
          <a:xfrm>
            <a:off x="2497187" y="6536631"/>
            <a:ext cx="7200801" cy="214826"/>
          </a:xfrm>
          <a:prstGeom prst="rect">
            <a:avLst/>
          </a:prstGeom>
        </p:spPr>
        <p:txBody>
          <a:bodyPr/>
          <a:lstStyle/>
          <a:p>
            <a:pPr algn="r"/>
            <a:r>
              <a:rPr lang="en-AU"/>
              <a:t>[Footer]</a:t>
            </a:r>
          </a:p>
        </p:txBody>
      </p:sp>
      <p:sp>
        <p:nvSpPr>
          <p:cNvPr id="11" name="Slide Number Placeholder 10">
            <a:extLst>
              <a:ext uri="{FF2B5EF4-FFF2-40B4-BE49-F238E27FC236}">
                <a16:creationId xmlns:a16="http://schemas.microsoft.com/office/drawing/2014/main" id="{732A765A-0F82-A587-7AD6-10CB60457CB6}"/>
              </a:ext>
            </a:extLst>
          </p:cNvPr>
          <p:cNvSpPr>
            <a:spLocks noGrp="1"/>
          </p:cNvSpPr>
          <p:nvPr>
            <p:ph type="sldNum" sz="quarter" idx="13"/>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368951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160" userDrawn="1">
          <p15:clr>
            <a:srgbClr val="FBAE40"/>
          </p15:clr>
        </p15:guide>
        <p15:guide id="4" pos="3841"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46063" y="1543050"/>
            <a:ext cx="5706000" cy="734616"/>
          </a:xfrm>
        </p:spPr>
        <p:txBody>
          <a:bodyPr anchor="t">
            <a:noAutofit/>
          </a:bodyPr>
          <a:lstStyle>
            <a:lvl1pPr marL="0" indent="0">
              <a:lnSpc>
                <a:spcPct val="85000"/>
              </a:lnSpc>
              <a:buNone/>
              <a:defRPr lang="en-US" sz="2800" b="1" dirty="0" smtClean="0">
                <a:solidFill>
                  <a:schemeClr val="tx1"/>
                </a:solidFill>
              </a:defRPr>
            </a:lvl1pPr>
            <a:lvl2pPr marL="544388" indent="0">
              <a:buNone/>
              <a:defRPr sz="2400" b="1"/>
            </a:lvl2pPr>
            <a:lvl3pPr marL="1088776" indent="0">
              <a:buNone/>
              <a:defRPr sz="2100" b="1"/>
            </a:lvl3pPr>
            <a:lvl4pPr marL="1633164" indent="0">
              <a:buNone/>
              <a:defRPr sz="1900" b="1"/>
            </a:lvl4pPr>
            <a:lvl5pPr marL="2177552" indent="0">
              <a:buNone/>
              <a:defRPr sz="1900" b="1"/>
            </a:lvl5pPr>
            <a:lvl6pPr marL="2721940" indent="0">
              <a:buNone/>
              <a:defRPr sz="1900" b="1"/>
            </a:lvl6pPr>
            <a:lvl7pPr marL="3266328" indent="0">
              <a:buNone/>
              <a:defRPr sz="1900" b="1"/>
            </a:lvl7pPr>
            <a:lvl8pPr marL="3810716" indent="0">
              <a:buNone/>
              <a:defRPr sz="1900" b="1"/>
            </a:lvl8pPr>
            <a:lvl9pPr marL="4355104" indent="0">
              <a:buNone/>
              <a:defRPr sz="1900" b="1"/>
            </a:lvl9pPr>
          </a:lstStyle>
          <a:p>
            <a:pPr lvl="0"/>
            <a:r>
              <a:rPr lang="en-AU" noProof="0"/>
              <a:t>Click to add text</a:t>
            </a:r>
          </a:p>
        </p:txBody>
      </p:sp>
      <p:sp>
        <p:nvSpPr>
          <p:cNvPr id="4" name="Content Placeholder 3"/>
          <p:cNvSpPr>
            <a:spLocks noGrp="1"/>
          </p:cNvSpPr>
          <p:nvPr>
            <p:ph sz="half" idx="2" hasCustomPrompt="1"/>
          </p:nvPr>
        </p:nvSpPr>
        <p:spPr>
          <a:xfrm>
            <a:off x="246063" y="2446833"/>
            <a:ext cx="5706000" cy="3934918"/>
          </a:xfrm>
        </p:spPr>
        <p:txBody>
          <a:bodyPr>
            <a:noAutofit/>
          </a:bodyPr>
          <a:lstStyle>
            <a:lvl1pPr>
              <a:defRPr lang="en-AU" noProof="0" dirty="0"/>
            </a:lvl1pPr>
            <a:lvl2pPr>
              <a:defRPr lang="en-AU" noProof="0" dirty="0"/>
            </a:lvl2pPr>
            <a:lvl3pPr>
              <a:defRPr lang="en-AU" noProof="0" dirty="0"/>
            </a:lvl3pPr>
            <a:lvl4pPr>
              <a:defRPr lang="en-AU" noProof="0"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a:lvl5pPr>
            <a:lvl6pPr>
              <a:defRPr lang="en-AU" noProof="0" dirty="0"/>
            </a:lvl6pPr>
            <a:lvl7pPr>
              <a:defRPr lang="en-AU" noProof="0" dirty="0"/>
            </a:lvl7pPr>
            <a:lvl8pPr>
              <a:defRPr lang="en-AU" noProof="0" dirty="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5" name="Text Placeholder 4"/>
          <p:cNvSpPr>
            <a:spLocks noGrp="1"/>
          </p:cNvSpPr>
          <p:nvPr>
            <p:ph type="body" sz="quarter" idx="3" hasCustomPrompt="1"/>
          </p:nvPr>
        </p:nvSpPr>
        <p:spPr>
          <a:xfrm>
            <a:off x="6241603" y="1543050"/>
            <a:ext cx="5706000" cy="734616"/>
          </a:xfrm>
        </p:spPr>
        <p:txBody>
          <a:bodyPr anchor="t">
            <a:noAutofit/>
          </a:bodyPr>
          <a:lstStyle>
            <a:lvl1pPr marL="0" indent="0">
              <a:lnSpc>
                <a:spcPct val="85000"/>
              </a:lnSpc>
              <a:buNone/>
              <a:defRPr lang="en-US" sz="2800" b="1" dirty="0" smtClean="0">
                <a:solidFill>
                  <a:schemeClr val="tx1"/>
                </a:solidFill>
              </a:defRPr>
            </a:lvl1pPr>
            <a:lvl2pPr marL="544388" indent="0">
              <a:buNone/>
              <a:defRPr sz="2400" b="1"/>
            </a:lvl2pPr>
            <a:lvl3pPr marL="1088776" indent="0">
              <a:buNone/>
              <a:defRPr sz="2100" b="1"/>
            </a:lvl3pPr>
            <a:lvl4pPr marL="1633164" indent="0">
              <a:buNone/>
              <a:defRPr sz="1900" b="1"/>
            </a:lvl4pPr>
            <a:lvl5pPr marL="2177552" indent="0">
              <a:buNone/>
              <a:defRPr sz="1900" b="1"/>
            </a:lvl5pPr>
            <a:lvl6pPr marL="2721940" indent="0">
              <a:buNone/>
              <a:defRPr sz="1900" b="1"/>
            </a:lvl6pPr>
            <a:lvl7pPr marL="3266328" indent="0">
              <a:buNone/>
              <a:defRPr sz="1900" b="1"/>
            </a:lvl7pPr>
            <a:lvl8pPr marL="3810716" indent="0">
              <a:buNone/>
              <a:defRPr sz="1900" b="1"/>
            </a:lvl8pPr>
            <a:lvl9pPr marL="4355104" indent="0">
              <a:buNone/>
              <a:defRPr sz="1900" b="1"/>
            </a:lvl9pPr>
          </a:lstStyle>
          <a:p>
            <a:pPr lvl="0"/>
            <a:r>
              <a:rPr lang="en-AU" noProof="0"/>
              <a:t>Click to add text</a:t>
            </a:r>
          </a:p>
        </p:txBody>
      </p:sp>
      <p:sp>
        <p:nvSpPr>
          <p:cNvPr id="6" name="Content Placeholder 5"/>
          <p:cNvSpPr>
            <a:spLocks noGrp="1"/>
          </p:cNvSpPr>
          <p:nvPr>
            <p:ph sz="quarter" idx="4" hasCustomPrompt="1"/>
          </p:nvPr>
        </p:nvSpPr>
        <p:spPr>
          <a:xfrm>
            <a:off x="6241603" y="2446833"/>
            <a:ext cx="5706000" cy="3934918"/>
          </a:xfrm>
        </p:spPr>
        <p:txBody>
          <a:bodyPr>
            <a:noAutofit/>
          </a:bodyPr>
          <a:lstStyle>
            <a:lvl1pPr>
              <a:defRPr lang="en-AU" noProof="0" dirty="0"/>
            </a:lvl1pPr>
            <a:lvl2pPr>
              <a:defRPr lang="en-AU" noProof="0" dirty="0"/>
            </a:lvl2pPr>
            <a:lvl3pPr>
              <a:defRPr lang="en-AU" noProof="0" dirty="0"/>
            </a:lvl3pPr>
            <a:lvl4pPr>
              <a:defRPr lang="en-AU" noProof="0"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a:lvl5pPr>
            <a:lvl6pPr>
              <a:defRPr lang="en-AU" noProof="0" dirty="0"/>
            </a:lvl6pPr>
            <a:lvl7pPr>
              <a:defRPr lang="en-AU" noProof="0" dirty="0"/>
            </a:lvl7pPr>
            <a:lvl8pPr>
              <a:defRPr lang="en-AU" noProof="0" dirty="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2" name="Title 1">
            <a:extLst>
              <a:ext uri="{FF2B5EF4-FFF2-40B4-BE49-F238E27FC236}">
                <a16:creationId xmlns:a16="http://schemas.microsoft.com/office/drawing/2014/main" id="{160DE1EC-3E60-4B7A-B889-1119D8634034}"/>
              </a:ext>
            </a:extLst>
          </p:cNvPr>
          <p:cNvSpPr>
            <a:spLocks noGrp="1"/>
          </p:cNvSpPr>
          <p:nvPr>
            <p:ph type="title" hasCustomPrompt="1"/>
          </p:nvPr>
        </p:nvSpPr>
        <p:spPr/>
        <p:txBody>
          <a:bodyPr/>
          <a:lstStyle/>
          <a:p>
            <a:r>
              <a:rPr lang="en-AU" noProof="0"/>
              <a:t>Click to add text</a:t>
            </a:r>
            <a:endParaRPr lang="en-AU"/>
          </a:p>
        </p:txBody>
      </p:sp>
      <p:sp>
        <p:nvSpPr>
          <p:cNvPr id="10" name="Date Placeholder 9">
            <a:extLst>
              <a:ext uri="{FF2B5EF4-FFF2-40B4-BE49-F238E27FC236}">
                <a16:creationId xmlns:a16="http://schemas.microsoft.com/office/drawing/2014/main" id="{14E1E704-B5F7-B722-B870-441553EE6B9B}"/>
              </a:ext>
            </a:extLst>
          </p:cNvPr>
          <p:cNvSpPr>
            <a:spLocks noGrp="1"/>
          </p:cNvSpPr>
          <p:nvPr>
            <p:ph type="dt" sz="half" idx="10"/>
          </p:nvPr>
        </p:nvSpPr>
        <p:spPr>
          <a:xfrm>
            <a:off x="9697988" y="6537805"/>
            <a:ext cx="2247950" cy="214826"/>
          </a:xfrm>
          <a:prstGeom prst="rect">
            <a:avLst/>
          </a:prstGeom>
        </p:spPr>
        <p:txBody>
          <a:bodyPr/>
          <a:lstStyle/>
          <a:p>
            <a:pPr algn="r"/>
            <a:r>
              <a:rPr lang="en-US"/>
              <a:t>l  © 2024 GHD. All rights reserved.</a:t>
            </a:r>
            <a:endParaRPr lang="en-GB"/>
          </a:p>
        </p:txBody>
      </p:sp>
      <p:sp>
        <p:nvSpPr>
          <p:cNvPr id="11" name="Footer Placeholder 10">
            <a:extLst>
              <a:ext uri="{FF2B5EF4-FFF2-40B4-BE49-F238E27FC236}">
                <a16:creationId xmlns:a16="http://schemas.microsoft.com/office/drawing/2014/main" id="{42D19913-E5AC-D623-441E-326B28D58FEA}"/>
              </a:ext>
            </a:extLst>
          </p:cNvPr>
          <p:cNvSpPr>
            <a:spLocks noGrp="1"/>
          </p:cNvSpPr>
          <p:nvPr>
            <p:ph type="ftr" sz="quarter" idx="11"/>
          </p:nvPr>
        </p:nvSpPr>
        <p:spPr>
          <a:xfrm>
            <a:off x="2497187" y="6536631"/>
            <a:ext cx="7200801" cy="214826"/>
          </a:xfrm>
          <a:prstGeom prst="rect">
            <a:avLst/>
          </a:prstGeom>
        </p:spPr>
        <p:txBody>
          <a:bodyPr/>
          <a:lstStyle/>
          <a:p>
            <a:pPr algn="r"/>
            <a:r>
              <a:rPr lang="en-AU"/>
              <a:t>[Footer]</a:t>
            </a:r>
          </a:p>
        </p:txBody>
      </p:sp>
      <p:sp>
        <p:nvSpPr>
          <p:cNvPr id="12" name="Slide Number Placeholder 11">
            <a:extLst>
              <a:ext uri="{FF2B5EF4-FFF2-40B4-BE49-F238E27FC236}">
                <a16:creationId xmlns:a16="http://schemas.microsoft.com/office/drawing/2014/main" id="{9FEFED6F-E25F-635B-6C54-54B58AC4A896}"/>
              </a:ext>
            </a:extLst>
          </p:cNvPr>
          <p:cNvSpPr>
            <a:spLocks noGrp="1"/>
          </p:cNvSpPr>
          <p:nvPr>
            <p:ph type="sldNum" sz="quarter" idx="12"/>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312395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One Thir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F3C6C74-2070-490F-B910-5501453E3E59}"/>
              </a:ext>
            </a:extLst>
          </p:cNvPr>
          <p:cNvSpPr>
            <a:spLocks noGrp="1"/>
          </p:cNvSpPr>
          <p:nvPr>
            <p:ph sz="half" idx="1" hasCustomPrompt="1"/>
          </p:nvPr>
        </p:nvSpPr>
        <p:spPr>
          <a:xfrm>
            <a:off x="246063" y="1543049"/>
            <a:ext cx="370800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6" name="Content Placeholder 2">
            <a:extLst>
              <a:ext uri="{FF2B5EF4-FFF2-40B4-BE49-F238E27FC236}">
                <a16:creationId xmlns:a16="http://schemas.microsoft.com/office/drawing/2014/main" id="{F7AAF169-3D6C-47F5-ADAD-C7F632AB0B03}"/>
              </a:ext>
            </a:extLst>
          </p:cNvPr>
          <p:cNvSpPr>
            <a:spLocks noGrp="1"/>
          </p:cNvSpPr>
          <p:nvPr>
            <p:ph sz="half" idx="10" hasCustomPrompt="1"/>
          </p:nvPr>
        </p:nvSpPr>
        <p:spPr>
          <a:xfrm>
            <a:off x="4251438" y="1543049"/>
            <a:ext cx="7678797"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4" name="Title 3">
            <a:extLst>
              <a:ext uri="{FF2B5EF4-FFF2-40B4-BE49-F238E27FC236}">
                <a16:creationId xmlns:a16="http://schemas.microsoft.com/office/drawing/2014/main" id="{9B841B5D-5DDF-4F2F-A934-FECD66203C47}"/>
              </a:ext>
            </a:extLst>
          </p:cNvPr>
          <p:cNvSpPr>
            <a:spLocks noGrp="1"/>
          </p:cNvSpPr>
          <p:nvPr>
            <p:ph type="title" hasCustomPrompt="1"/>
          </p:nvPr>
        </p:nvSpPr>
        <p:spPr>
          <a:xfrm>
            <a:off x="246063" y="214819"/>
            <a:ext cx="11699875" cy="526298"/>
          </a:xfrm>
        </p:spPr>
        <p:txBody>
          <a:bodyPr/>
          <a:lstStyle/>
          <a:p>
            <a:r>
              <a:rPr lang="en-AU" noProof="0"/>
              <a:t>Click to add text</a:t>
            </a:r>
            <a:endParaRPr lang="en-AU"/>
          </a:p>
        </p:txBody>
      </p:sp>
      <p:sp>
        <p:nvSpPr>
          <p:cNvPr id="8" name="Date Placeholder 7">
            <a:extLst>
              <a:ext uri="{FF2B5EF4-FFF2-40B4-BE49-F238E27FC236}">
                <a16:creationId xmlns:a16="http://schemas.microsoft.com/office/drawing/2014/main" id="{F606D69A-EF79-A262-5A34-CC8AC898DA77}"/>
              </a:ext>
            </a:extLst>
          </p:cNvPr>
          <p:cNvSpPr>
            <a:spLocks noGrp="1"/>
          </p:cNvSpPr>
          <p:nvPr>
            <p:ph type="dt" sz="half" idx="11"/>
          </p:nvPr>
        </p:nvSpPr>
        <p:spPr>
          <a:xfrm>
            <a:off x="9697988" y="6537805"/>
            <a:ext cx="2247950" cy="214826"/>
          </a:xfrm>
          <a:prstGeom prst="rect">
            <a:avLst/>
          </a:prstGeom>
        </p:spPr>
        <p:txBody>
          <a:bodyPr/>
          <a:lstStyle/>
          <a:p>
            <a:pPr algn="r"/>
            <a:r>
              <a:rPr lang="en-US"/>
              <a:t>l  © 2024 GHD. All rights reserved.</a:t>
            </a:r>
            <a:endParaRPr lang="en-GB"/>
          </a:p>
        </p:txBody>
      </p:sp>
      <p:sp>
        <p:nvSpPr>
          <p:cNvPr id="9" name="Footer Placeholder 8">
            <a:extLst>
              <a:ext uri="{FF2B5EF4-FFF2-40B4-BE49-F238E27FC236}">
                <a16:creationId xmlns:a16="http://schemas.microsoft.com/office/drawing/2014/main" id="{FBE16BDA-1D32-0618-F146-5F74719568C0}"/>
              </a:ext>
            </a:extLst>
          </p:cNvPr>
          <p:cNvSpPr>
            <a:spLocks noGrp="1"/>
          </p:cNvSpPr>
          <p:nvPr>
            <p:ph type="ftr" sz="quarter" idx="12"/>
          </p:nvPr>
        </p:nvSpPr>
        <p:spPr>
          <a:xfrm>
            <a:off x="2497187" y="6536631"/>
            <a:ext cx="7200801" cy="214826"/>
          </a:xfrm>
          <a:prstGeom prst="rect">
            <a:avLst/>
          </a:prstGeom>
        </p:spPr>
        <p:txBody>
          <a:bodyPr/>
          <a:lstStyle/>
          <a:p>
            <a:pPr algn="r"/>
            <a:r>
              <a:rPr lang="en-AU"/>
              <a:t>[Footer]</a:t>
            </a:r>
          </a:p>
        </p:txBody>
      </p:sp>
      <p:sp>
        <p:nvSpPr>
          <p:cNvPr id="10" name="Slide Number Placeholder 9">
            <a:extLst>
              <a:ext uri="{FF2B5EF4-FFF2-40B4-BE49-F238E27FC236}">
                <a16:creationId xmlns:a16="http://schemas.microsoft.com/office/drawing/2014/main" id="{98ECF91D-EAB8-120A-9CB8-F723746B3C04}"/>
              </a:ext>
            </a:extLst>
          </p:cNvPr>
          <p:cNvSpPr>
            <a:spLocks noGrp="1"/>
          </p:cNvSpPr>
          <p:nvPr>
            <p:ph type="sldNum" sz="quarter" idx="13"/>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31281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Thir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888E30FA-D2ED-424D-8865-A5BD2C1E4B2A}"/>
              </a:ext>
            </a:extLst>
          </p:cNvPr>
          <p:cNvSpPr>
            <a:spLocks noGrp="1"/>
          </p:cNvSpPr>
          <p:nvPr>
            <p:ph sz="half" idx="2" hasCustomPrompt="1"/>
          </p:nvPr>
        </p:nvSpPr>
        <p:spPr>
          <a:xfrm>
            <a:off x="8237938" y="1543049"/>
            <a:ext cx="3708000"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6" name="Content Placeholder 2">
            <a:extLst>
              <a:ext uri="{FF2B5EF4-FFF2-40B4-BE49-F238E27FC236}">
                <a16:creationId xmlns:a16="http://schemas.microsoft.com/office/drawing/2014/main" id="{5BF03945-8936-4E73-98EB-A7BE4599F0C2}"/>
              </a:ext>
            </a:extLst>
          </p:cNvPr>
          <p:cNvSpPr>
            <a:spLocks noGrp="1"/>
          </p:cNvSpPr>
          <p:nvPr>
            <p:ph sz="half" idx="10" hasCustomPrompt="1"/>
          </p:nvPr>
        </p:nvSpPr>
        <p:spPr>
          <a:xfrm>
            <a:off x="246063" y="1543049"/>
            <a:ext cx="7713376" cy="4838701"/>
          </a:xfrm>
        </p:spPr>
        <p:txBody>
          <a:bodyPr>
            <a:no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4" name="Title 3">
            <a:extLst>
              <a:ext uri="{FF2B5EF4-FFF2-40B4-BE49-F238E27FC236}">
                <a16:creationId xmlns:a16="http://schemas.microsoft.com/office/drawing/2014/main" id="{96B0C176-6F08-4256-92E2-D5FF97C1EC00}"/>
              </a:ext>
            </a:extLst>
          </p:cNvPr>
          <p:cNvSpPr>
            <a:spLocks noGrp="1"/>
          </p:cNvSpPr>
          <p:nvPr>
            <p:ph type="title" hasCustomPrompt="1"/>
          </p:nvPr>
        </p:nvSpPr>
        <p:spPr/>
        <p:txBody>
          <a:bodyPr/>
          <a:lstStyle/>
          <a:p>
            <a:r>
              <a:rPr lang="en-AU" noProof="0"/>
              <a:t>Click to add text</a:t>
            </a:r>
            <a:endParaRPr lang="en-AU"/>
          </a:p>
        </p:txBody>
      </p:sp>
      <p:sp>
        <p:nvSpPr>
          <p:cNvPr id="8" name="Date Placeholder 7">
            <a:extLst>
              <a:ext uri="{FF2B5EF4-FFF2-40B4-BE49-F238E27FC236}">
                <a16:creationId xmlns:a16="http://schemas.microsoft.com/office/drawing/2014/main" id="{46AFD562-8B67-F0E8-F571-274CB68DC922}"/>
              </a:ext>
            </a:extLst>
          </p:cNvPr>
          <p:cNvSpPr>
            <a:spLocks noGrp="1"/>
          </p:cNvSpPr>
          <p:nvPr>
            <p:ph type="dt" sz="half" idx="11"/>
          </p:nvPr>
        </p:nvSpPr>
        <p:spPr>
          <a:xfrm>
            <a:off x="9697988" y="6537805"/>
            <a:ext cx="2247950" cy="214826"/>
          </a:xfrm>
          <a:prstGeom prst="rect">
            <a:avLst/>
          </a:prstGeom>
        </p:spPr>
        <p:txBody>
          <a:bodyPr/>
          <a:lstStyle/>
          <a:p>
            <a:pPr algn="r"/>
            <a:r>
              <a:rPr lang="en-US"/>
              <a:t>l  © 2024 GHD. All rights reserved.</a:t>
            </a:r>
            <a:endParaRPr lang="en-GB"/>
          </a:p>
        </p:txBody>
      </p:sp>
      <p:sp>
        <p:nvSpPr>
          <p:cNvPr id="9" name="Footer Placeholder 8">
            <a:extLst>
              <a:ext uri="{FF2B5EF4-FFF2-40B4-BE49-F238E27FC236}">
                <a16:creationId xmlns:a16="http://schemas.microsoft.com/office/drawing/2014/main" id="{42AED535-EB01-E31F-40D8-4026F15BE81E}"/>
              </a:ext>
            </a:extLst>
          </p:cNvPr>
          <p:cNvSpPr>
            <a:spLocks noGrp="1"/>
          </p:cNvSpPr>
          <p:nvPr>
            <p:ph type="ftr" sz="quarter" idx="12"/>
          </p:nvPr>
        </p:nvSpPr>
        <p:spPr>
          <a:xfrm>
            <a:off x="2497187" y="6536631"/>
            <a:ext cx="7200801" cy="214826"/>
          </a:xfrm>
          <a:prstGeom prst="rect">
            <a:avLst/>
          </a:prstGeom>
        </p:spPr>
        <p:txBody>
          <a:bodyPr/>
          <a:lstStyle/>
          <a:p>
            <a:pPr algn="r"/>
            <a:r>
              <a:rPr lang="en-AU"/>
              <a:t>[Footer]</a:t>
            </a:r>
          </a:p>
        </p:txBody>
      </p:sp>
      <p:sp>
        <p:nvSpPr>
          <p:cNvPr id="10" name="Slide Number Placeholder 9">
            <a:extLst>
              <a:ext uri="{FF2B5EF4-FFF2-40B4-BE49-F238E27FC236}">
                <a16:creationId xmlns:a16="http://schemas.microsoft.com/office/drawing/2014/main" id="{BB714BFB-3355-C116-BC32-979ED150D8D5}"/>
              </a:ext>
            </a:extLst>
          </p:cNvPr>
          <p:cNvSpPr>
            <a:spLocks noGrp="1"/>
          </p:cNvSpPr>
          <p:nvPr>
            <p:ph type="sldNum" sz="quarter" idx="13"/>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316257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12195175" cy="6859588"/>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a:t>Click icon to add picture</a:t>
            </a:r>
            <a:br>
              <a:rPr lang="en-AU" noProof="0"/>
            </a:br>
            <a:br>
              <a:rPr lang="en-AU" noProof="0"/>
            </a:br>
            <a:br>
              <a:rPr lang="en-AU" noProof="0"/>
            </a:br>
            <a:endParaRPr lang="en-AU" noProof="0"/>
          </a:p>
        </p:txBody>
      </p:sp>
      <p:sp>
        <p:nvSpPr>
          <p:cNvPr id="8" name="Title 7"/>
          <p:cNvSpPr>
            <a:spLocks noGrp="1"/>
          </p:cNvSpPr>
          <p:nvPr>
            <p:ph type="title" hasCustomPrompt="1"/>
          </p:nvPr>
        </p:nvSpPr>
        <p:spPr>
          <a:xfrm>
            <a:off x="246063" y="214819"/>
            <a:ext cx="11699875" cy="654025"/>
          </a:xfrm>
        </p:spPr>
        <p:txBody>
          <a:bodyPr/>
          <a:lstStyle>
            <a:lvl1pPr>
              <a:lnSpc>
                <a:spcPct val="85000"/>
              </a:lnSpc>
              <a:defRPr sz="5000"/>
            </a:lvl1pPr>
          </a:lstStyle>
          <a:p>
            <a:pPr lvl="0"/>
            <a:r>
              <a:rPr lang="en-AU" noProof="0"/>
              <a:t>Click to add text</a:t>
            </a:r>
          </a:p>
        </p:txBody>
      </p:sp>
      <p:sp>
        <p:nvSpPr>
          <p:cNvPr id="2" name="Date Placeholder 1">
            <a:extLst>
              <a:ext uri="{FF2B5EF4-FFF2-40B4-BE49-F238E27FC236}">
                <a16:creationId xmlns:a16="http://schemas.microsoft.com/office/drawing/2014/main" id="{223363BF-C29B-EEA6-65B1-C6877F48F3C4}"/>
              </a:ext>
            </a:extLst>
          </p:cNvPr>
          <p:cNvSpPr>
            <a:spLocks noGrp="1"/>
          </p:cNvSpPr>
          <p:nvPr>
            <p:ph type="dt" sz="half" idx="10"/>
          </p:nvPr>
        </p:nvSpPr>
        <p:spPr>
          <a:xfrm>
            <a:off x="9697988" y="6537805"/>
            <a:ext cx="2247950" cy="214826"/>
          </a:xfrm>
          <a:prstGeom prst="rect">
            <a:avLst/>
          </a:prstGeom>
        </p:spPr>
        <p:txBody>
          <a:bodyPr/>
          <a:lstStyle/>
          <a:p>
            <a:pPr algn="r"/>
            <a:r>
              <a:rPr lang="en-US"/>
              <a:t>l  © 2024 GHD. All rights reserved.</a:t>
            </a:r>
            <a:endParaRPr lang="en-GB"/>
          </a:p>
        </p:txBody>
      </p:sp>
      <p:sp>
        <p:nvSpPr>
          <p:cNvPr id="7" name="Footer Placeholder 6">
            <a:extLst>
              <a:ext uri="{FF2B5EF4-FFF2-40B4-BE49-F238E27FC236}">
                <a16:creationId xmlns:a16="http://schemas.microsoft.com/office/drawing/2014/main" id="{79E56565-3955-144A-C695-2FCFDA159C90}"/>
              </a:ext>
            </a:extLst>
          </p:cNvPr>
          <p:cNvSpPr>
            <a:spLocks noGrp="1"/>
          </p:cNvSpPr>
          <p:nvPr>
            <p:ph type="ftr" sz="quarter" idx="11"/>
          </p:nvPr>
        </p:nvSpPr>
        <p:spPr>
          <a:xfrm>
            <a:off x="2497187" y="6536631"/>
            <a:ext cx="7200801" cy="214826"/>
          </a:xfrm>
          <a:prstGeom prst="rect">
            <a:avLst/>
          </a:prstGeom>
        </p:spPr>
        <p:txBody>
          <a:bodyPr/>
          <a:lstStyle/>
          <a:p>
            <a:pPr algn="r"/>
            <a:r>
              <a:rPr lang="en-AU"/>
              <a:t>[Footer]</a:t>
            </a:r>
          </a:p>
        </p:txBody>
      </p:sp>
      <p:sp>
        <p:nvSpPr>
          <p:cNvPr id="9" name="Slide Number Placeholder 8">
            <a:extLst>
              <a:ext uri="{FF2B5EF4-FFF2-40B4-BE49-F238E27FC236}">
                <a16:creationId xmlns:a16="http://schemas.microsoft.com/office/drawing/2014/main" id="{559B2A8E-4675-D787-1155-B77C77428D80}"/>
              </a:ext>
            </a:extLst>
          </p:cNvPr>
          <p:cNvSpPr>
            <a:spLocks noGrp="1"/>
          </p:cNvSpPr>
          <p:nvPr>
            <p:ph type="sldNum" sz="quarter" idx="12"/>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127251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33A9B-35ED-4479-B717-D403DD8A2509}"/>
              </a:ext>
            </a:extLst>
          </p:cNvPr>
          <p:cNvSpPr>
            <a:spLocks noGrp="1"/>
          </p:cNvSpPr>
          <p:nvPr>
            <p:ph type="title" hasCustomPrompt="1"/>
          </p:nvPr>
        </p:nvSpPr>
        <p:spPr/>
        <p:txBody>
          <a:bodyPr/>
          <a:lstStyle>
            <a:lvl1pPr>
              <a:defRPr/>
            </a:lvl1pPr>
          </a:lstStyle>
          <a:p>
            <a:r>
              <a:rPr lang="en-US"/>
              <a:t>Click to add text</a:t>
            </a:r>
            <a:endParaRPr lang="en-AU"/>
          </a:p>
        </p:txBody>
      </p:sp>
      <p:sp>
        <p:nvSpPr>
          <p:cNvPr id="6" name="Date Placeholder 5">
            <a:extLst>
              <a:ext uri="{FF2B5EF4-FFF2-40B4-BE49-F238E27FC236}">
                <a16:creationId xmlns:a16="http://schemas.microsoft.com/office/drawing/2014/main" id="{7F6B702A-2311-5A45-98D8-651A32E12C1D}"/>
              </a:ext>
            </a:extLst>
          </p:cNvPr>
          <p:cNvSpPr>
            <a:spLocks noGrp="1"/>
          </p:cNvSpPr>
          <p:nvPr>
            <p:ph type="dt" sz="half" idx="10"/>
          </p:nvPr>
        </p:nvSpPr>
        <p:spPr>
          <a:xfrm>
            <a:off x="9697988" y="6537805"/>
            <a:ext cx="2247950" cy="214826"/>
          </a:xfrm>
          <a:prstGeom prst="rect">
            <a:avLst/>
          </a:prstGeom>
        </p:spPr>
        <p:txBody>
          <a:bodyPr/>
          <a:lstStyle/>
          <a:p>
            <a:pPr algn="r"/>
            <a:r>
              <a:rPr lang="en-US"/>
              <a:t>l  © 2024 GHD. All rights reserved.</a:t>
            </a:r>
            <a:endParaRPr lang="en-GB"/>
          </a:p>
        </p:txBody>
      </p:sp>
      <p:sp>
        <p:nvSpPr>
          <p:cNvPr id="7" name="Footer Placeholder 6">
            <a:extLst>
              <a:ext uri="{FF2B5EF4-FFF2-40B4-BE49-F238E27FC236}">
                <a16:creationId xmlns:a16="http://schemas.microsoft.com/office/drawing/2014/main" id="{7E328926-B0C3-EDC3-4290-CDA8D9D934D5}"/>
              </a:ext>
            </a:extLst>
          </p:cNvPr>
          <p:cNvSpPr>
            <a:spLocks noGrp="1"/>
          </p:cNvSpPr>
          <p:nvPr>
            <p:ph type="ftr" sz="quarter" idx="11"/>
          </p:nvPr>
        </p:nvSpPr>
        <p:spPr>
          <a:xfrm>
            <a:off x="2497187" y="6536631"/>
            <a:ext cx="7200801" cy="214826"/>
          </a:xfrm>
          <a:prstGeom prst="rect">
            <a:avLst/>
          </a:prstGeom>
        </p:spPr>
        <p:txBody>
          <a:bodyPr/>
          <a:lstStyle/>
          <a:p>
            <a:pPr algn="r"/>
            <a:r>
              <a:rPr lang="en-AU"/>
              <a:t>[Footer]</a:t>
            </a:r>
          </a:p>
        </p:txBody>
      </p:sp>
      <p:sp>
        <p:nvSpPr>
          <p:cNvPr id="8" name="Slide Number Placeholder 7">
            <a:extLst>
              <a:ext uri="{FF2B5EF4-FFF2-40B4-BE49-F238E27FC236}">
                <a16:creationId xmlns:a16="http://schemas.microsoft.com/office/drawing/2014/main" id="{06F09B6A-1F14-7503-E03C-711BD95CB436}"/>
              </a:ext>
            </a:extLst>
          </p:cNvPr>
          <p:cNvSpPr>
            <a:spLocks noGrp="1"/>
          </p:cNvSpPr>
          <p:nvPr>
            <p:ph type="sldNum" sz="quarter" idx="12"/>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80474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B63EC9E-A40D-473E-9EA6-4CC32374E18C}"/>
              </a:ext>
            </a:extLst>
          </p:cNvPr>
          <p:cNvSpPr txBox="1">
            <a:spLocks/>
          </p:cNvSpPr>
          <p:nvPr/>
        </p:nvSpPr>
        <p:spPr>
          <a:xfrm>
            <a:off x="246063" y="214819"/>
            <a:ext cx="11699875" cy="526298"/>
          </a:xfrm>
          <a:prstGeom prst="rect">
            <a:avLst/>
          </a:prstGeom>
        </p:spPr>
        <p:txBody>
          <a:bodyPr vert="horz" lIns="0" tIns="0" rIns="0" bIns="0" rtlCol="0" anchor="t">
            <a:spAutoFit/>
          </a:bodyPr>
          <a:lstStyle>
            <a:lvl1pPr algn="l" defTabSz="1088776" rtl="0" eaLnBrk="1" latinLnBrk="0" hangingPunct="1">
              <a:lnSpc>
                <a:spcPct val="90000"/>
              </a:lnSpc>
              <a:spcBef>
                <a:spcPct val="0"/>
              </a:spcBef>
              <a:spcAft>
                <a:spcPts val="600"/>
              </a:spcAft>
              <a:buNone/>
              <a:defRPr sz="3800" b="1" kern="1200">
                <a:solidFill>
                  <a:schemeClr val="tx1"/>
                </a:solidFill>
                <a:latin typeface="+mj-lt"/>
                <a:ea typeface="+mj-ea"/>
                <a:cs typeface="+mj-cs"/>
              </a:defRPr>
            </a:lvl1pPr>
          </a:lstStyle>
          <a:p>
            <a:r>
              <a:rPr lang="en-AU"/>
              <a:t>Contents</a:t>
            </a:r>
          </a:p>
        </p:txBody>
      </p:sp>
      <p:sp>
        <p:nvSpPr>
          <p:cNvPr id="4" name="Content Placeholder 3"/>
          <p:cNvSpPr>
            <a:spLocks noGrp="1"/>
          </p:cNvSpPr>
          <p:nvPr>
            <p:ph sz="quarter" idx="11" hasCustomPrompt="1"/>
          </p:nvPr>
        </p:nvSpPr>
        <p:spPr>
          <a:xfrm>
            <a:off x="246063" y="1543049"/>
            <a:ext cx="11699875" cy="5089525"/>
          </a:xfrm>
        </p:spPr>
        <p:txBody>
          <a:bodyPr numCol="2" spcCol="360000">
            <a:normAutofit/>
          </a:bodyPr>
          <a:lstStyle>
            <a:lvl1pPr>
              <a:tabLst>
                <a:tab pos="0" algn="l"/>
                <a:tab pos="5557838" algn="r"/>
                <a:tab pos="5743575" algn="r"/>
              </a:tabLst>
              <a:defRPr lang="en-US" dirty="0" smtClean="0"/>
            </a:lvl1pPr>
            <a:lvl2pPr>
              <a:tabLst>
                <a:tab pos="5743575" algn="r"/>
              </a:tabLst>
              <a:defRPr lang="en-US" dirty="0"/>
            </a:lvl2pPr>
            <a:lvl3pPr>
              <a:tabLst>
                <a:tab pos="5743575" algn="r"/>
              </a:tabLst>
              <a:defRPr lang="en-US" dirty="0"/>
            </a:lvl3pPr>
            <a:lvl4pPr>
              <a:tabLst>
                <a:tab pos="5743575" algn="r"/>
              </a:tabLst>
              <a:defRPr lang="en-US" dirty="0"/>
            </a:lvl4pPr>
            <a:lvl5pPr marL="0" marR="0" indent="0" algn="l" defTabSz="1088776" rtl="0" eaLnBrk="1" fontAlgn="auto" latinLnBrk="0" hangingPunct="1">
              <a:lnSpc>
                <a:spcPct val="85000"/>
              </a:lnSpc>
              <a:spcBef>
                <a:spcPts val="1200"/>
              </a:spcBef>
              <a:spcAft>
                <a:spcPts val="600"/>
              </a:spcAft>
              <a:buClrTx/>
              <a:buSzTx/>
              <a:buFont typeface="Arial" pitchFamily="34" charset="0"/>
              <a:buNone/>
              <a:tabLst>
                <a:tab pos="5743575" algn="r"/>
              </a:tabLst>
              <a:defRPr lang="en-US" dirty="0" smtClean="0"/>
            </a:lvl5pPr>
            <a:lvl6pPr>
              <a:tabLst>
                <a:tab pos="5743575" algn="r"/>
              </a:tabLst>
              <a:defRPr lang="en-US" dirty="0" smtClean="0"/>
            </a:lvl6pPr>
            <a:lvl7pPr>
              <a:tabLst>
                <a:tab pos="5743575" algn="r"/>
              </a:tabLst>
              <a:defRPr/>
            </a:lvl7pPr>
            <a:lvl8pPr>
              <a:tabLst>
                <a:tab pos="5743575" algn="r"/>
              </a:tabLst>
              <a:defRPr/>
            </a:lvl8pPr>
            <a:lvl9pPr>
              <a:tabLst>
                <a:tab pos="5743575" algn="r"/>
              </a:tabLst>
              <a:defRPr/>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6" name="Title 2">
            <a:extLst>
              <a:ext uri="{FF2B5EF4-FFF2-40B4-BE49-F238E27FC236}">
                <a16:creationId xmlns:a16="http://schemas.microsoft.com/office/drawing/2014/main" id="{AB65D8BD-1ABE-4716-A161-D322776F4020}"/>
              </a:ext>
            </a:extLst>
          </p:cNvPr>
          <p:cNvSpPr txBox="1">
            <a:spLocks/>
          </p:cNvSpPr>
          <p:nvPr userDrawn="1"/>
        </p:nvSpPr>
        <p:spPr>
          <a:xfrm>
            <a:off x="246063" y="214819"/>
            <a:ext cx="11699875" cy="526298"/>
          </a:xfrm>
          <a:prstGeom prst="rect">
            <a:avLst/>
          </a:prstGeom>
        </p:spPr>
        <p:txBody>
          <a:bodyPr vert="horz" lIns="0" tIns="0" rIns="0" bIns="0" rtlCol="0" anchor="t">
            <a:spAutoFit/>
          </a:bodyPr>
          <a:lstStyle>
            <a:lvl1pPr algn="l" defTabSz="1088776" rtl="0" eaLnBrk="1" latinLnBrk="0" hangingPunct="1">
              <a:lnSpc>
                <a:spcPct val="90000"/>
              </a:lnSpc>
              <a:spcBef>
                <a:spcPct val="0"/>
              </a:spcBef>
              <a:spcAft>
                <a:spcPts val="600"/>
              </a:spcAft>
              <a:buNone/>
              <a:defRPr sz="3800" b="1" kern="1200">
                <a:solidFill>
                  <a:schemeClr val="tx1"/>
                </a:solidFill>
                <a:latin typeface="+mj-lt"/>
                <a:ea typeface="+mj-ea"/>
                <a:cs typeface="+mj-cs"/>
              </a:defRPr>
            </a:lvl1pPr>
          </a:lstStyle>
          <a:p>
            <a:r>
              <a:rPr lang="en-AU"/>
              <a:t>Contents</a:t>
            </a:r>
          </a:p>
        </p:txBody>
      </p:sp>
    </p:spTree>
    <p:extLst>
      <p:ext uri="{BB962C8B-B14F-4D97-AF65-F5344CB8AC3E}">
        <p14:creationId xmlns:p14="http://schemas.microsoft.com/office/powerpoint/2010/main" val="89743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FA8980A-38DF-6C5D-7E5A-96FC24B2FA56}"/>
              </a:ext>
            </a:extLst>
          </p:cNvPr>
          <p:cNvSpPr>
            <a:spLocks noGrp="1"/>
          </p:cNvSpPr>
          <p:nvPr>
            <p:ph type="dt" sz="half" idx="10"/>
          </p:nvPr>
        </p:nvSpPr>
        <p:spPr>
          <a:xfrm>
            <a:off x="9697988" y="6537805"/>
            <a:ext cx="2247950" cy="214826"/>
          </a:xfrm>
          <a:prstGeom prst="rect">
            <a:avLst/>
          </a:prstGeom>
        </p:spPr>
        <p:txBody>
          <a:bodyPr/>
          <a:lstStyle/>
          <a:p>
            <a:pPr algn="r"/>
            <a:r>
              <a:rPr lang="en-US"/>
              <a:t>l  © 2024 GHD. </a:t>
            </a:r>
            <a:r>
              <a:rPr lang="en-US">
                <a:solidFill>
                  <a:schemeClr val="bg1"/>
                </a:solidFill>
              </a:rPr>
              <a:t>All</a:t>
            </a:r>
            <a:r>
              <a:rPr lang="en-US"/>
              <a:t> rights reserved.</a:t>
            </a:r>
          </a:p>
        </p:txBody>
      </p:sp>
      <p:sp>
        <p:nvSpPr>
          <p:cNvPr id="6" name="Footer Placeholder 5">
            <a:extLst>
              <a:ext uri="{FF2B5EF4-FFF2-40B4-BE49-F238E27FC236}">
                <a16:creationId xmlns:a16="http://schemas.microsoft.com/office/drawing/2014/main" id="{A1D493A5-D6A1-8E5E-2ACE-10541213B334}"/>
              </a:ext>
            </a:extLst>
          </p:cNvPr>
          <p:cNvSpPr>
            <a:spLocks noGrp="1"/>
          </p:cNvSpPr>
          <p:nvPr>
            <p:ph type="ftr" sz="quarter" idx="11"/>
          </p:nvPr>
        </p:nvSpPr>
        <p:spPr>
          <a:xfrm>
            <a:off x="2497187" y="6536631"/>
            <a:ext cx="7200801" cy="214826"/>
          </a:xfrm>
          <a:prstGeom prst="rect">
            <a:avLst/>
          </a:prstGeom>
        </p:spPr>
        <p:txBody>
          <a:bodyPr/>
          <a:lstStyle/>
          <a:p>
            <a:pPr algn="r"/>
            <a:r>
              <a:rPr lang="en-AU"/>
              <a:t>[Footer]</a:t>
            </a:r>
          </a:p>
        </p:txBody>
      </p:sp>
      <p:sp>
        <p:nvSpPr>
          <p:cNvPr id="7" name="Slide Number Placeholder 6">
            <a:extLst>
              <a:ext uri="{FF2B5EF4-FFF2-40B4-BE49-F238E27FC236}">
                <a16:creationId xmlns:a16="http://schemas.microsoft.com/office/drawing/2014/main" id="{19A021B5-564A-CA45-0170-E5C282C5547A}"/>
              </a:ext>
            </a:extLst>
          </p:cNvPr>
          <p:cNvSpPr>
            <a:spLocks noGrp="1"/>
          </p:cNvSpPr>
          <p:nvPr>
            <p:ph type="sldNum" sz="quarter" idx="12"/>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13179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B9A4FC7E-A3C6-442C-B6E4-C2838C7BD26C}"/>
              </a:ext>
            </a:extLst>
          </p:cNvPr>
          <p:cNvSpPr>
            <a:spLocks noGrp="1"/>
          </p:cNvSpPr>
          <p:nvPr>
            <p:ph type="pic" idx="12"/>
          </p:nvPr>
        </p:nvSpPr>
        <p:spPr>
          <a:xfrm>
            <a:off x="0" y="3429794"/>
            <a:ext cx="6095612" cy="3429794"/>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endParaRPr lang="en-AU" noProof="0"/>
          </a:p>
        </p:txBody>
      </p:sp>
      <p:sp>
        <p:nvSpPr>
          <p:cNvPr id="2" name="Title 1"/>
          <p:cNvSpPr>
            <a:spLocks noGrp="1"/>
          </p:cNvSpPr>
          <p:nvPr>
            <p:ph type="title" hasCustomPrompt="1"/>
          </p:nvPr>
        </p:nvSpPr>
        <p:spPr>
          <a:xfrm>
            <a:off x="246063" y="1911674"/>
            <a:ext cx="5563492" cy="654025"/>
          </a:xfrm>
        </p:spPr>
        <p:txBody>
          <a:bodyPr anchor="b">
            <a:spAutoFit/>
          </a:bodyPr>
          <a:lstStyle>
            <a:lvl1pPr>
              <a:lnSpc>
                <a:spcPct val="85000"/>
              </a:lnSpc>
              <a:defRPr lang="en-AU" sz="5000" b="1" dirty="0">
                <a:solidFill>
                  <a:schemeClr val="bg1"/>
                </a:solidFill>
              </a:defRPr>
            </a:lvl1pPr>
          </a:lstStyle>
          <a:p>
            <a:r>
              <a:rPr lang="en-AU" noProof="0"/>
              <a:t>[Title]</a:t>
            </a:r>
          </a:p>
        </p:txBody>
      </p:sp>
      <p:sp>
        <p:nvSpPr>
          <p:cNvPr id="7" name="Text Placeholder 6"/>
          <p:cNvSpPr>
            <a:spLocks noGrp="1"/>
          </p:cNvSpPr>
          <p:nvPr>
            <p:ph type="body" sz="quarter" idx="10" hasCustomPrompt="1"/>
          </p:nvPr>
        </p:nvSpPr>
        <p:spPr>
          <a:xfrm>
            <a:off x="696987" y="2565698"/>
            <a:ext cx="5040560" cy="384721"/>
          </a:xfrm>
        </p:spPr>
        <p:txBody>
          <a:bodyPr wrap="square">
            <a:spAutoFit/>
          </a:bodyPr>
          <a:lstStyle>
            <a:lvl1pPr marL="0" indent="0">
              <a:buNone/>
              <a:defRPr sz="2500" b="1">
                <a:solidFill>
                  <a:schemeClr val="bg1"/>
                </a:solidFill>
              </a:defRPr>
            </a:lvl1pPr>
          </a:lstStyle>
          <a:p>
            <a:pPr lvl="0"/>
            <a:r>
              <a:rPr lang="en-AU" noProof="0"/>
              <a:t>[Subtitle]</a:t>
            </a:r>
          </a:p>
        </p:txBody>
      </p:sp>
      <p:sp>
        <p:nvSpPr>
          <p:cNvPr id="17" name="Picture Placeholder 2">
            <a:extLst>
              <a:ext uri="{FF2B5EF4-FFF2-40B4-BE49-F238E27FC236}">
                <a16:creationId xmlns:a16="http://schemas.microsoft.com/office/drawing/2014/main" id="{892DED86-7CAA-46F7-A428-8C00E441D7BB}"/>
              </a:ext>
            </a:extLst>
          </p:cNvPr>
          <p:cNvSpPr>
            <a:spLocks noGrp="1"/>
          </p:cNvSpPr>
          <p:nvPr>
            <p:ph type="pic" idx="11"/>
          </p:nvPr>
        </p:nvSpPr>
        <p:spPr>
          <a:xfrm>
            <a:off x="6099563" y="-1"/>
            <a:ext cx="6095612" cy="4956175"/>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endParaRPr lang="en-AU" noProof="0"/>
          </a:p>
        </p:txBody>
      </p:sp>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53213" y="6382122"/>
            <a:ext cx="2869219" cy="350468"/>
          </a:xfrm>
          <a:prstGeom prst="rect">
            <a:avLst/>
          </a:prstGeom>
        </p:spPr>
      </p:pic>
      <p:sp>
        <p:nvSpPr>
          <p:cNvPr id="14" name="Rectangle 13">
            <a:extLst>
              <a:ext uri="{FF2B5EF4-FFF2-40B4-BE49-F238E27FC236}">
                <a16:creationId xmlns:a16="http://schemas.microsoft.com/office/drawing/2014/main" id="{0A8EECF7-C35B-4EB0-B253-7839EC58F155}"/>
              </a:ext>
            </a:extLst>
          </p:cNvPr>
          <p:cNvSpPr/>
          <p:nvPr/>
        </p:nvSpPr>
        <p:spPr>
          <a:xfrm>
            <a:off x="6095612" y="4956174"/>
            <a:ext cx="6099563" cy="1903414"/>
          </a:xfrm>
          <a:prstGeom prst="rect">
            <a:avLst/>
          </a:prstGeom>
          <a:solidFill>
            <a:srgbClr val="FF0055"/>
          </a:solidFill>
          <a:ln>
            <a:solidFill>
              <a:srgbClr val="FF0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21">
            <a:extLst>
              <a:ext uri="{FF2B5EF4-FFF2-40B4-BE49-F238E27FC236}">
                <a16:creationId xmlns:a16="http://schemas.microsoft.com/office/drawing/2014/main" id="{3D912618-9700-4858-B921-007A18B2F311}"/>
              </a:ext>
            </a:extLst>
          </p:cNvPr>
          <p:cNvSpPr>
            <a:spLocks noChangeAspect="1"/>
          </p:cNvSpPr>
          <p:nvPr/>
        </p:nvSpPr>
        <p:spPr bwMode="auto">
          <a:xfrm>
            <a:off x="248107" y="2612941"/>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15" name="Picture 14">
            <a:extLst>
              <a:ext uri="{FF2B5EF4-FFF2-40B4-BE49-F238E27FC236}">
                <a16:creationId xmlns:a16="http://schemas.microsoft.com/office/drawing/2014/main" id="{32B1A65F-45A7-4F09-8620-C94FA5D5593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53213" y="6382122"/>
            <a:ext cx="2869219" cy="350468"/>
          </a:xfrm>
          <a:prstGeom prst="rect">
            <a:avLst/>
          </a:prstGeom>
        </p:spPr>
      </p:pic>
      <p:sp>
        <p:nvSpPr>
          <p:cNvPr id="18" name="Rectangle 17">
            <a:extLst>
              <a:ext uri="{FF2B5EF4-FFF2-40B4-BE49-F238E27FC236}">
                <a16:creationId xmlns:a16="http://schemas.microsoft.com/office/drawing/2014/main" id="{D0CCD4CE-A032-438A-B9E2-039B5571877C}"/>
              </a:ext>
            </a:extLst>
          </p:cNvPr>
          <p:cNvSpPr/>
          <p:nvPr userDrawn="1"/>
        </p:nvSpPr>
        <p:spPr>
          <a:xfrm>
            <a:off x="6095612" y="4956174"/>
            <a:ext cx="6099563" cy="19034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eeform 21">
            <a:extLst>
              <a:ext uri="{FF2B5EF4-FFF2-40B4-BE49-F238E27FC236}">
                <a16:creationId xmlns:a16="http://schemas.microsoft.com/office/drawing/2014/main" id="{4A51607C-A71D-4FC4-85CF-7722BE6D1A61}"/>
              </a:ext>
            </a:extLst>
          </p:cNvPr>
          <p:cNvSpPr>
            <a:spLocks noChangeAspect="1"/>
          </p:cNvSpPr>
          <p:nvPr userDrawn="1"/>
        </p:nvSpPr>
        <p:spPr bwMode="auto">
          <a:xfrm>
            <a:off x="248107" y="2612941"/>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 name="Text Placeholder 6">
            <a:extLst>
              <a:ext uri="{FF2B5EF4-FFF2-40B4-BE49-F238E27FC236}">
                <a16:creationId xmlns:a16="http://schemas.microsoft.com/office/drawing/2014/main" id="{1328D0A9-DBEB-A001-9BC5-E214227A24A9}"/>
              </a:ext>
            </a:extLst>
          </p:cNvPr>
          <p:cNvSpPr>
            <a:spLocks noGrp="1"/>
          </p:cNvSpPr>
          <p:nvPr>
            <p:ph type="body" sz="quarter" idx="13" hasCustomPrompt="1"/>
          </p:nvPr>
        </p:nvSpPr>
        <p:spPr>
          <a:xfrm>
            <a:off x="7914619" y="6069409"/>
            <a:ext cx="4140000" cy="384721"/>
          </a:xfrm>
        </p:spPr>
        <p:txBody>
          <a:bodyPr wrap="square">
            <a:spAutoFit/>
          </a:bodyPr>
          <a:lstStyle>
            <a:lvl1pPr marL="0" indent="0">
              <a:buNone/>
              <a:defRPr sz="2500" b="1">
                <a:solidFill>
                  <a:schemeClr val="bg1"/>
                </a:solidFill>
              </a:defRPr>
            </a:lvl1pPr>
          </a:lstStyle>
          <a:p>
            <a:pPr lvl="0"/>
            <a:r>
              <a:rPr lang="en-AU" noProof="0"/>
              <a:t>The Power of Commitment</a:t>
            </a:r>
          </a:p>
        </p:txBody>
      </p:sp>
      <p:sp>
        <p:nvSpPr>
          <p:cNvPr id="5" name="Freeform 21">
            <a:extLst>
              <a:ext uri="{FF2B5EF4-FFF2-40B4-BE49-F238E27FC236}">
                <a16:creationId xmlns:a16="http://schemas.microsoft.com/office/drawing/2014/main" id="{C0334B51-2BCC-758F-1BA6-970D8158BE93}"/>
              </a:ext>
            </a:extLst>
          </p:cNvPr>
          <p:cNvSpPr>
            <a:spLocks noChangeAspect="1"/>
          </p:cNvSpPr>
          <p:nvPr userDrawn="1"/>
        </p:nvSpPr>
        <p:spPr bwMode="auto">
          <a:xfrm>
            <a:off x="7465739" y="6116652"/>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123259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B9A4FC7E-A3C6-442C-B6E4-C2838C7BD26C}"/>
              </a:ext>
            </a:extLst>
          </p:cNvPr>
          <p:cNvSpPr>
            <a:spLocks noGrp="1"/>
          </p:cNvSpPr>
          <p:nvPr>
            <p:ph type="pic" idx="12" hasCustomPrompt="1"/>
          </p:nvPr>
        </p:nvSpPr>
        <p:spPr>
          <a:xfrm>
            <a:off x="0" y="3429794"/>
            <a:ext cx="6095612" cy="3429794"/>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a:t>Click icon to add picture</a:t>
            </a:r>
            <a:br>
              <a:rPr lang="en-AU" noProof="0"/>
            </a:br>
            <a:br>
              <a:rPr lang="en-AU" noProof="0"/>
            </a:br>
            <a:br>
              <a:rPr lang="en-AU" noProof="0"/>
            </a:br>
            <a:endParaRPr lang="en-AU" noProof="0"/>
          </a:p>
        </p:txBody>
      </p:sp>
      <p:sp>
        <p:nvSpPr>
          <p:cNvPr id="2" name="Title 1"/>
          <p:cNvSpPr>
            <a:spLocks noGrp="1"/>
          </p:cNvSpPr>
          <p:nvPr>
            <p:ph type="title" hasCustomPrompt="1"/>
          </p:nvPr>
        </p:nvSpPr>
        <p:spPr>
          <a:xfrm>
            <a:off x="246063" y="1911674"/>
            <a:ext cx="5563492" cy="654025"/>
          </a:xfrm>
        </p:spPr>
        <p:txBody>
          <a:bodyPr anchor="b">
            <a:spAutoFit/>
          </a:bodyPr>
          <a:lstStyle>
            <a:lvl1pPr>
              <a:lnSpc>
                <a:spcPct val="85000"/>
              </a:lnSpc>
              <a:defRPr lang="en-AU" sz="5000" b="1" dirty="0">
                <a:solidFill>
                  <a:schemeClr val="tx1"/>
                </a:solidFill>
              </a:defRPr>
            </a:lvl1pPr>
          </a:lstStyle>
          <a:p>
            <a:r>
              <a:rPr lang="en-AU" noProof="0"/>
              <a:t>[Title]</a:t>
            </a:r>
          </a:p>
        </p:txBody>
      </p:sp>
      <p:sp>
        <p:nvSpPr>
          <p:cNvPr id="7" name="Text Placeholder 6"/>
          <p:cNvSpPr>
            <a:spLocks noGrp="1"/>
          </p:cNvSpPr>
          <p:nvPr>
            <p:ph type="body" sz="quarter" idx="10" hasCustomPrompt="1"/>
          </p:nvPr>
        </p:nvSpPr>
        <p:spPr>
          <a:xfrm>
            <a:off x="696987" y="2565698"/>
            <a:ext cx="5040560" cy="384721"/>
          </a:xfrm>
        </p:spPr>
        <p:txBody>
          <a:bodyPr wrap="square">
            <a:spAutoFit/>
          </a:bodyPr>
          <a:lstStyle>
            <a:lvl1pPr marL="0" indent="0">
              <a:buNone/>
              <a:defRPr sz="2500" b="1">
                <a:solidFill>
                  <a:schemeClr val="tx1"/>
                </a:solidFill>
              </a:defRPr>
            </a:lvl1pPr>
          </a:lstStyle>
          <a:p>
            <a:pPr lvl="0"/>
            <a:r>
              <a:rPr lang="en-AU" noProof="0"/>
              <a:t>[Subtitle]</a:t>
            </a:r>
          </a:p>
        </p:txBody>
      </p:sp>
      <p:sp>
        <p:nvSpPr>
          <p:cNvPr id="17" name="Picture Placeholder 2">
            <a:extLst>
              <a:ext uri="{FF2B5EF4-FFF2-40B4-BE49-F238E27FC236}">
                <a16:creationId xmlns:a16="http://schemas.microsoft.com/office/drawing/2014/main" id="{892DED86-7CAA-46F7-A428-8C00E441D7BB}"/>
              </a:ext>
            </a:extLst>
          </p:cNvPr>
          <p:cNvSpPr>
            <a:spLocks noGrp="1"/>
          </p:cNvSpPr>
          <p:nvPr>
            <p:ph type="pic" idx="11" hasCustomPrompt="1"/>
          </p:nvPr>
        </p:nvSpPr>
        <p:spPr>
          <a:xfrm>
            <a:off x="6099563" y="-1"/>
            <a:ext cx="6095612" cy="4956176"/>
          </a:xfrm>
          <a:solidFill>
            <a:schemeClr val="bg1">
              <a:lumMod val="95000"/>
            </a:schemeClr>
          </a:solidFill>
        </p:spPr>
        <p:txBody>
          <a:bodyPr anchor="ctr"/>
          <a:lstStyle>
            <a:lvl1pPr marL="0" indent="0" algn="ctr">
              <a:spcBef>
                <a:spcPts val="0"/>
              </a:spcBef>
              <a:spcAft>
                <a:spcPts val="0"/>
              </a:spcAft>
              <a:buNone/>
              <a:defRPr lang="en-AU" dirty="0"/>
            </a:lvl1pPr>
            <a:lvl2pPr marL="544388" indent="0">
              <a:buNone/>
              <a:defRPr sz="3300"/>
            </a:lvl2pPr>
            <a:lvl3pPr marL="1088776" indent="0">
              <a:buNone/>
              <a:defRPr sz="2900"/>
            </a:lvl3pPr>
            <a:lvl4pPr marL="1633164" indent="0">
              <a:buNone/>
              <a:defRPr sz="2400"/>
            </a:lvl4pPr>
            <a:lvl5pPr marL="2177552" indent="0">
              <a:buNone/>
              <a:defRPr sz="2400"/>
            </a:lvl5pPr>
            <a:lvl6pPr marL="2721940" indent="0">
              <a:buNone/>
              <a:defRPr sz="2400"/>
            </a:lvl6pPr>
            <a:lvl7pPr marL="3266328" indent="0">
              <a:buNone/>
              <a:defRPr sz="2400"/>
            </a:lvl7pPr>
            <a:lvl8pPr marL="3810716" indent="0">
              <a:buNone/>
              <a:defRPr sz="2400"/>
            </a:lvl8pPr>
            <a:lvl9pPr marL="4355104" indent="0">
              <a:buNone/>
              <a:defRPr sz="2400"/>
            </a:lvl9pPr>
          </a:lstStyle>
          <a:p>
            <a:r>
              <a:rPr lang="en-AU" noProof="0"/>
              <a:t>Click icon to add picture</a:t>
            </a:r>
            <a:br>
              <a:rPr lang="en-AU" noProof="0"/>
            </a:br>
            <a:br>
              <a:rPr lang="en-AU" noProof="0"/>
            </a:br>
            <a:br>
              <a:rPr lang="en-AU" noProof="0"/>
            </a:br>
            <a:endParaRPr lang="en-AU" noProof="0"/>
          </a:p>
        </p:txBody>
      </p:sp>
      <p:sp>
        <p:nvSpPr>
          <p:cNvPr id="11" name="Freeform 21">
            <a:extLst>
              <a:ext uri="{FF2B5EF4-FFF2-40B4-BE49-F238E27FC236}">
                <a16:creationId xmlns:a16="http://schemas.microsoft.com/office/drawing/2014/main" id="{37342E7B-931D-46F0-8100-BD6A577B5E52}"/>
              </a:ext>
            </a:extLst>
          </p:cNvPr>
          <p:cNvSpPr>
            <a:spLocks noChangeAspect="1"/>
          </p:cNvSpPr>
          <p:nvPr/>
        </p:nvSpPr>
        <p:spPr bwMode="auto">
          <a:xfrm>
            <a:off x="248107" y="2612941"/>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 name="Freeform 21">
            <a:extLst>
              <a:ext uri="{FF2B5EF4-FFF2-40B4-BE49-F238E27FC236}">
                <a16:creationId xmlns:a16="http://schemas.microsoft.com/office/drawing/2014/main" id="{ACA29F6D-7949-4C9A-B633-8381BB073E59}"/>
              </a:ext>
            </a:extLst>
          </p:cNvPr>
          <p:cNvSpPr>
            <a:spLocks noChangeAspect="1"/>
          </p:cNvSpPr>
          <p:nvPr userDrawn="1"/>
        </p:nvSpPr>
        <p:spPr bwMode="auto">
          <a:xfrm>
            <a:off x="248107" y="2612941"/>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AU"/>
          </a:p>
        </p:txBody>
      </p:sp>
      <p:pic>
        <p:nvPicPr>
          <p:cNvPr id="3" name="Picture 2">
            <a:extLst>
              <a:ext uri="{FF2B5EF4-FFF2-40B4-BE49-F238E27FC236}">
                <a16:creationId xmlns:a16="http://schemas.microsoft.com/office/drawing/2014/main" id="{49B3DCDE-6C0A-31F5-D8AA-506BCFE7C073}"/>
              </a:ext>
            </a:extLst>
          </p:cNvPr>
          <p:cNvPicPr>
            <a:picLocks noChangeAspect="1"/>
          </p:cNvPicPr>
          <p:nvPr userDrawn="1"/>
        </p:nvPicPr>
        <p:blipFill>
          <a:blip r:embed="rId2"/>
          <a:srcRect/>
          <a:stretch/>
        </p:blipFill>
        <p:spPr>
          <a:xfrm>
            <a:off x="202764" y="0"/>
            <a:ext cx="2064631" cy="1008000"/>
          </a:xfrm>
          <a:prstGeom prst="rect">
            <a:avLst/>
          </a:prstGeom>
        </p:spPr>
      </p:pic>
      <p:sp>
        <p:nvSpPr>
          <p:cNvPr id="4" name="Text Placeholder 6">
            <a:extLst>
              <a:ext uri="{FF2B5EF4-FFF2-40B4-BE49-F238E27FC236}">
                <a16:creationId xmlns:a16="http://schemas.microsoft.com/office/drawing/2014/main" id="{70BB223C-B9A5-2A3D-B383-9B9F1DA6A4A2}"/>
              </a:ext>
            </a:extLst>
          </p:cNvPr>
          <p:cNvSpPr>
            <a:spLocks noGrp="1"/>
          </p:cNvSpPr>
          <p:nvPr>
            <p:ph type="body" sz="quarter" idx="13" hasCustomPrompt="1"/>
          </p:nvPr>
        </p:nvSpPr>
        <p:spPr>
          <a:xfrm>
            <a:off x="7914619" y="6069409"/>
            <a:ext cx="4140000" cy="384721"/>
          </a:xfrm>
        </p:spPr>
        <p:txBody>
          <a:bodyPr wrap="square">
            <a:spAutoFit/>
          </a:bodyPr>
          <a:lstStyle>
            <a:lvl1pPr marL="0" indent="0">
              <a:buNone/>
              <a:defRPr sz="2500" b="1">
                <a:solidFill>
                  <a:schemeClr val="tx1"/>
                </a:solidFill>
              </a:defRPr>
            </a:lvl1pPr>
          </a:lstStyle>
          <a:p>
            <a:pPr lvl="0"/>
            <a:r>
              <a:rPr lang="en-AU" noProof="0"/>
              <a:t>The Power of Commitment</a:t>
            </a:r>
          </a:p>
        </p:txBody>
      </p:sp>
      <p:sp>
        <p:nvSpPr>
          <p:cNvPr id="5" name="Freeform 21">
            <a:extLst>
              <a:ext uri="{FF2B5EF4-FFF2-40B4-BE49-F238E27FC236}">
                <a16:creationId xmlns:a16="http://schemas.microsoft.com/office/drawing/2014/main" id="{BA22253C-4EA2-0EB5-8DFD-ABEDB4F7EBA6}"/>
              </a:ext>
            </a:extLst>
          </p:cNvPr>
          <p:cNvSpPr>
            <a:spLocks noChangeAspect="1"/>
          </p:cNvSpPr>
          <p:nvPr userDrawn="1"/>
        </p:nvSpPr>
        <p:spPr bwMode="auto">
          <a:xfrm>
            <a:off x="7465739" y="6116652"/>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103534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6063" y="2631826"/>
            <a:ext cx="6715620" cy="654025"/>
          </a:xfrm>
        </p:spPr>
        <p:txBody>
          <a:bodyPr anchor="b">
            <a:spAutoFit/>
          </a:bodyPr>
          <a:lstStyle>
            <a:lvl1pPr>
              <a:lnSpc>
                <a:spcPct val="85000"/>
              </a:lnSpc>
              <a:defRPr lang="en-AU" sz="5000" b="1" dirty="0">
                <a:solidFill>
                  <a:schemeClr val="bg1"/>
                </a:solidFill>
              </a:defRPr>
            </a:lvl1pPr>
          </a:lstStyle>
          <a:p>
            <a:r>
              <a:rPr lang="en-AU" noProof="0"/>
              <a:t>[Title]</a:t>
            </a:r>
          </a:p>
        </p:txBody>
      </p:sp>
      <p:sp>
        <p:nvSpPr>
          <p:cNvPr id="7" name="Text Placeholder 6"/>
          <p:cNvSpPr>
            <a:spLocks noGrp="1"/>
          </p:cNvSpPr>
          <p:nvPr>
            <p:ph type="body" sz="quarter" idx="10" hasCustomPrompt="1"/>
          </p:nvPr>
        </p:nvSpPr>
        <p:spPr>
          <a:xfrm>
            <a:off x="696987" y="3347812"/>
            <a:ext cx="6192688" cy="384721"/>
          </a:xfrm>
        </p:spPr>
        <p:txBody>
          <a:bodyPr wrap="square">
            <a:spAutoFit/>
          </a:bodyPr>
          <a:lstStyle>
            <a:lvl1pPr marL="0" indent="0">
              <a:buNone/>
              <a:defRPr sz="2500" b="1">
                <a:solidFill>
                  <a:schemeClr val="bg1"/>
                </a:solidFill>
              </a:defRPr>
            </a:lvl1pPr>
          </a:lstStyle>
          <a:p>
            <a:pPr lvl="0"/>
            <a:r>
              <a:rPr lang="en-AU" noProof="0"/>
              <a:t>[Subtitle]</a:t>
            </a:r>
          </a:p>
        </p:txBody>
      </p:sp>
      <p:sp>
        <p:nvSpPr>
          <p:cNvPr id="8" name="Freeform 21">
            <a:extLst>
              <a:ext uri="{FF2B5EF4-FFF2-40B4-BE49-F238E27FC236}">
                <a16:creationId xmlns:a16="http://schemas.microsoft.com/office/drawing/2014/main" id="{8C250E19-E7BE-4B5D-A4A3-B07DCB7C54D8}"/>
              </a:ext>
            </a:extLst>
          </p:cNvPr>
          <p:cNvSpPr>
            <a:spLocks noChangeAspect="1"/>
          </p:cNvSpPr>
          <p:nvPr/>
        </p:nvSpPr>
        <p:spPr bwMode="auto">
          <a:xfrm>
            <a:off x="248107" y="3396615"/>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TextBox 8" descr="InstructionsBox">
            <a:extLst>
              <a:ext uri="{FF2B5EF4-FFF2-40B4-BE49-F238E27FC236}">
                <a16:creationId xmlns:a16="http://schemas.microsoft.com/office/drawing/2014/main" id="{EE3778B4-F974-4F47-A19A-C9671A5FB389}"/>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a:solidFill>
                  <a:schemeClr val="bg1"/>
                </a:solidFill>
              </a:rPr>
              <a:t>For this slide design, you can choose your own image by right-clicking </a:t>
            </a:r>
            <a:br>
              <a:rPr lang="en-AU" sz="1400">
                <a:solidFill>
                  <a:schemeClr val="bg1"/>
                </a:solidFill>
              </a:rPr>
            </a:br>
            <a:r>
              <a:rPr lang="en-AU" sz="1400">
                <a:solidFill>
                  <a:schemeClr val="bg1"/>
                </a:solidFill>
              </a:rPr>
              <a:t>somewhere on the slide, not in a content placeholder.</a:t>
            </a:r>
          </a:p>
          <a:p>
            <a:pPr>
              <a:spcBef>
                <a:spcPts val="0"/>
              </a:spcBef>
              <a:spcAft>
                <a:spcPts val="0"/>
              </a:spcAft>
            </a:pPr>
            <a:r>
              <a:rPr lang="en-US" sz="1400">
                <a:solidFill>
                  <a:schemeClr val="bg1"/>
                </a:solidFill>
              </a:rPr>
              <a:t>‘Format Background’</a:t>
            </a:r>
          </a:p>
          <a:p>
            <a:pPr>
              <a:spcBef>
                <a:spcPts val="0"/>
              </a:spcBef>
              <a:spcAft>
                <a:spcPts val="0"/>
              </a:spcAft>
            </a:pPr>
            <a:r>
              <a:rPr lang="en-US" sz="1400">
                <a:solidFill>
                  <a:schemeClr val="bg1"/>
                </a:solidFill>
              </a:rPr>
              <a:t>Under the ‘Fill’ menu, ‘Picture’ is already selected</a:t>
            </a:r>
          </a:p>
          <a:p>
            <a:pPr>
              <a:spcBef>
                <a:spcPts val="0"/>
              </a:spcBef>
              <a:spcAft>
                <a:spcPts val="0"/>
              </a:spcAft>
            </a:pPr>
            <a:r>
              <a:rPr lang="en-US" sz="1400">
                <a:solidFill>
                  <a:schemeClr val="bg1"/>
                </a:solidFill>
              </a:rPr>
              <a:t>Go to the ‘File’ button and select another image</a:t>
            </a:r>
          </a:p>
        </p:txBody>
      </p:sp>
      <p:sp>
        <p:nvSpPr>
          <p:cNvPr id="12" name="Freeform 21">
            <a:extLst>
              <a:ext uri="{FF2B5EF4-FFF2-40B4-BE49-F238E27FC236}">
                <a16:creationId xmlns:a16="http://schemas.microsoft.com/office/drawing/2014/main" id="{D54C3092-9289-418B-A424-321C333A6587}"/>
              </a:ext>
            </a:extLst>
          </p:cNvPr>
          <p:cNvSpPr>
            <a:spLocks noChangeAspect="1"/>
          </p:cNvSpPr>
          <p:nvPr userDrawn="1"/>
        </p:nvSpPr>
        <p:spPr bwMode="auto">
          <a:xfrm>
            <a:off x="248107" y="3396615"/>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 name="TextBox 12" descr="InstructionsBox">
            <a:extLst>
              <a:ext uri="{FF2B5EF4-FFF2-40B4-BE49-F238E27FC236}">
                <a16:creationId xmlns:a16="http://schemas.microsoft.com/office/drawing/2014/main" id="{CB182504-E2AC-4C40-8EC7-D7356CE3BB91}"/>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a:solidFill>
                  <a:schemeClr val="bg1"/>
                </a:solidFill>
              </a:rPr>
              <a:t>For this slide design, you can choose your own image by right-clicking </a:t>
            </a:r>
            <a:br>
              <a:rPr lang="en-AU" sz="1400">
                <a:solidFill>
                  <a:schemeClr val="bg1"/>
                </a:solidFill>
              </a:rPr>
            </a:br>
            <a:r>
              <a:rPr lang="en-AU" sz="1400">
                <a:solidFill>
                  <a:schemeClr val="bg1"/>
                </a:solidFill>
              </a:rPr>
              <a:t>somewhere on the slide, not in a content placeholder.</a:t>
            </a:r>
          </a:p>
          <a:p>
            <a:pPr>
              <a:spcBef>
                <a:spcPts val="0"/>
              </a:spcBef>
              <a:spcAft>
                <a:spcPts val="0"/>
              </a:spcAft>
            </a:pPr>
            <a:r>
              <a:rPr lang="en-US" sz="1400">
                <a:solidFill>
                  <a:schemeClr val="bg1"/>
                </a:solidFill>
              </a:rPr>
              <a:t>‘Format Background’</a:t>
            </a:r>
          </a:p>
          <a:p>
            <a:pPr>
              <a:spcBef>
                <a:spcPts val="0"/>
              </a:spcBef>
              <a:spcAft>
                <a:spcPts val="0"/>
              </a:spcAft>
            </a:pPr>
            <a:r>
              <a:rPr lang="en-US" sz="1400">
                <a:solidFill>
                  <a:schemeClr val="bg1"/>
                </a:solidFill>
              </a:rPr>
              <a:t>Under the ‘Fill’ menu, select ‘Picture’ </a:t>
            </a:r>
          </a:p>
          <a:p>
            <a:pPr>
              <a:spcBef>
                <a:spcPts val="0"/>
              </a:spcBef>
              <a:spcAft>
                <a:spcPts val="0"/>
              </a:spcAft>
            </a:pPr>
            <a:r>
              <a:rPr lang="en-US" sz="1400">
                <a:solidFill>
                  <a:schemeClr val="bg1"/>
                </a:solidFill>
              </a:rPr>
              <a:t>Go to the ‘File’ button and select an image</a:t>
            </a:r>
          </a:p>
        </p:txBody>
      </p:sp>
      <p:pic>
        <p:nvPicPr>
          <p:cNvPr id="3" name="Graphic 2">
            <a:extLst>
              <a:ext uri="{FF2B5EF4-FFF2-40B4-BE49-F238E27FC236}">
                <a16:creationId xmlns:a16="http://schemas.microsoft.com/office/drawing/2014/main" id="{10D73B70-63F6-2D03-1BC2-414D0B1712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7792" y="0"/>
            <a:ext cx="1941364" cy="948396"/>
          </a:xfrm>
          <a:prstGeom prst="rect">
            <a:avLst/>
          </a:prstGeom>
        </p:spPr>
      </p:pic>
    </p:spTree>
    <p:extLst>
      <p:ext uri="{BB962C8B-B14F-4D97-AF65-F5344CB8AC3E}">
        <p14:creationId xmlns:p14="http://schemas.microsoft.com/office/powerpoint/2010/main" val="274294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Slide">
    <p:bg>
      <p:bgPr>
        <a:solidFill>
          <a:srgbClr val="FFB30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6063" y="2631826"/>
            <a:ext cx="6715620" cy="654025"/>
          </a:xfrm>
        </p:spPr>
        <p:txBody>
          <a:bodyPr anchor="b">
            <a:spAutoFit/>
          </a:bodyPr>
          <a:lstStyle>
            <a:lvl1pPr>
              <a:lnSpc>
                <a:spcPct val="85000"/>
              </a:lnSpc>
              <a:defRPr lang="en-AU" sz="5000" b="1" dirty="0">
                <a:solidFill>
                  <a:schemeClr val="tx1"/>
                </a:solidFill>
              </a:defRPr>
            </a:lvl1pPr>
          </a:lstStyle>
          <a:p>
            <a:r>
              <a:rPr lang="en-AU" noProof="0"/>
              <a:t>[Title]</a:t>
            </a:r>
          </a:p>
        </p:txBody>
      </p:sp>
      <p:sp>
        <p:nvSpPr>
          <p:cNvPr id="7" name="Text Placeholder 6"/>
          <p:cNvSpPr>
            <a:spLocks noGrp="1"/>
          </p:cNvSpPr>
          <p:nvPr>
            <p:ph type="body" sz="quarter" idx="10" hasCustomPrompt="1"/>
          </p:nvPr>
        </p:nvSpPr>
        <p:spPr>
          <a:xfrm>
            <a:off x="696987" y="3347812"/>
            <a:ext cx="6192688" cy="384721"/>
          </a:xfrm>
        </p:spPr>
        <p:txBody>
          <a:bodyPr wrap="square">
            <a:spAutoFit/>
          </a:bodyPr>
          <a:lstStyle>
            <a:lvl1pPr marL="0" indent="0">
              <a:buNone/>
              <a:defRPr sz="2500" b="1">
                <a:solidFill>
                  <a:schemeClr val="tx1"/>
                </a:solidFill>
              </a:defRPr>
            </a:lvl1pPr>
          </a:lstStyle>
          <a:p>
            <a:pPr lvl="0"/>
            <a:r>
              <a:rPr lang="en-AU" noProof="0"/>
              <a:t>[Subtitle]</a:t>
            </a:r>
          </a:p>
        </p:txBody>
      </p:sp>
      <p:sp>
        <p:nvSpPr>
          <p:cNvPr id="6" name="Freeform 22">
            <a:extLst>
              <a:ext uri="{FF2B5EF4-FFF2-40B4-BE49-F238E27FC236}">
                <a16:creationId xmlns:a16="http://schemas.microsoft.com/office/drawing/2014/main" id="{8B926E86-C081-4D7D-92CA-A1D7BAB99246}"/>
              </a:ext>
            </a:extLst>
          </p:cNvPr>
          <p:cNvSpPr>
            <a:spLocks noChangeAspect="1"/>
          </p:cNvSpPr>
          <p:nvPr/>
        </p:nvSpPr>
        <p:spPr bwMode="auto">
          <a:xfrm>
            <a:off x="246063" y="3397296"/>
            <a:ext cx="305076" cy="306000"/>
          </a:xfrm>
          <a:custGeom>
            <a:avLst/>
            <a:gdLst>
              <a:gd name="T0" fmla="*/ 453 w 695"/>
              <a:gd name="T1" fmla="*/ 0 h 695"/>
              <a:gd name="T2" fmla="*/ 695 w 695"/>
              <a:gd name="T3" fmla="*/ 294 h 695"/>
              <a:gd name="T4" fmla="*/ 695 w 695"/>
              <a:gd name="T5" fmla="*/ 398 h 695"/>
              <a:gd name="T6" fmla="*/ 453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3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3" y="0"/>
                </a:moveTo>
                <a:cubicBezTo>
                  <a:pt x="459" y="132"/>
                  <a:pt x="571" y="268"/>
                  <a:pt x="695" y="294"/>
                </a:cubicBezTo>
                <a:cubicBezTo>
                  <a:pt x="695" y="398"/>
                  <a:pt x="695" y="398"/>
                  <a:pt x="695" y="398"/>
                </a:cubicBezTo>
                <a:cubicBezTo>
                  <a:pt x="572" y="428"/>
                  <a:pt x="459" y="560"/>
                  <a:pt x="453" y="695"/>
                </a:cubicBezTo>
                <a:cubicBezTo>
                  <a:pt x="313" y="695"/>
                  <a:pt x="313" y="695"/>
                  <a:pt x="313" y="695"/>
                </a:cubicBezTo>
                <a:cubicBezTo>
                  <a:pt x="320" y="584"/>
                  <a:pt x="371" y="485"/>
                  <a:pt x="444" y="418"/>
                </a:cubicBezTo>
                <a:cubicBezTo>
                  <a:pt x="0" y="418"/>
                  <a:pt x="0" y="418"/>
                  <a:pt x="0" y="418"/>
                </a:cubicBezTo>
                <a:cubicBezTo>
                  <a:pt x="0" y="277"/>
                  <a:pt x="0" y="277"/>
                  <a:pt x="0" y="277"/>
                </a:cubicBezTo>
                <a:cubicBezTo>
                  <a:pt x="448" y="277"/>
                  <a:pt x="448" y="277"/>
                  <a:pt x="448" y="277"/>
                </a:cubicBezTo>
                <a:cubicBezTo>
                  <a:pt x="372" y="210"/>
                  <a:pt x="320" y="111"/>
                  <a:pt x="313" y="0"/>
                </a:cubicBezTo>
                <a:lnTo>
                  <a:pt x="4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 name="TextBox 7" descr="InstructionsBox">
            <a:extLst>
              <a:ext uri="{FF2B5EF4-FFF2-40B4-BE49-F238E27FC236}">
                <a16:creationId xmlns:a16="http://schemas.microsoft.com/office/drawing/2014/main" id="{F84C08C9-310C-496E-9F37-CA74B8D10C19}"/>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a:solidFill>
                  <a:schemeClr val="bg1"/>
                </a:solidFill>
              </a:rPr>
              <a:t>For this slide design, you can choose your own image by right-clicking </a:t>
            </a:r>
            <a:br>
              <a:rPr lang="en-AU" sz="1400">
                <a:solidFill>
                  <a:schemeClr val="bg1"/>
                </a:solidFill>
              </a:rPr>
            </a:br>
            <a:r>
              <a:rPr lang="en-AU" sz="1400">
                <a:solidFill>
                  <a:schemeClr val="bg1"/>
                </a:solidFill>
              </a:rPr>
              <a:t>somewhere on the slide, not in a content placeholder.</a:t>
            </a:r>
          </a:p>
          <a:p>
            <a:pPr>
              <a:spcBef>
                <a:spcPts val="0"/>
              </a:spcBef>
              <a:spcAft>
                <a:spcPts val="0"/>
              </a:spcAft>
            </a:pPr>
            <a:r>
              <a:rPr lang="en-US" sz="1400">
                <a:solidFill>
                  <a:schemeClr val="bg1"/>
                </a:solidFill>
              </a:rPr>
              <a:t>‘Format Background’</a:t>
            </a:r>
          </a:p>
          <a:p>
            <a:pPr>
              <a:spcBef>
                <a:spcPts val="0"/>
              </a:spcBef>
              <a:spcAft>
                <a:spcPts val="0"/>
              </a:spcAft>
            </a:pPr>
            <a:r>
              <a:rPr lang="en-US" sz="1400">
                <a:solidFill>
                  <a:schemeClr val="bg1"/>
                </a:solidFill>
              </a:rPr>
              <a:t>Under the ‘Fill’ menu, ‘Picture’ is already selected</a:t>
            </a:r>
          </a:p>
          <a:p>
            <a:pPr>
              <a:spcBef>
                <a:spcPts val="0"/>
              </a:spcBef>
              <a:spcAft>
                <a:spcPts val="0"/>
              </a:spcAft>
            </a:pPr>
            <a:r>
              <a:rPr lang="en-US" sz="1400">
                <a:solidFill>
                  <a:schemeClr val="bg1"/>
                </a:solidFill>
              </a:rPr>
              <a:t>Go to the ‘File’ button and select another image</a:t>
            </a:r>
          </a:p>
        </p:txBody>
      </p:sp>
      <p:sp>
        <p:nvSpPr>
          <p:cNvPr id="9" name="Freeform 22">
            <a:extLst>
              <a:ext uri="{FF2B5EF4-FFF2-40B4-BE49-F238E27FC236}">
                <a16:creationId xmlns:a16="http://schemas.microsoft.com/office/drawing/2014/main" id="{C1CF178D-941A-4AE1-9E94-9CB7EF3A644A}"/>
              </a:ext>
            </a:extLst>
          </p:cNvPr>
          <p:cNvSpPr>
            <a:spLocks noChangeAspect="1"/>
          </p:cNvSpPr>
          <p:nvPr userDrawn="1"/>
        </p:nvSpPr>
        <p:spPr bwMode="auto">
          <a:xfrm>
            <a:off x="246063" y="3397296"/>
            <a:ext cx="305076" cy="306000"/>
          </a:xfrm>
          <a:custGeom>
            <a:avLst/>
            <a:gdLst>
              <a:gd name="T0" fmla="*/ 453 w 695"/>
              <a:gd name="T1" fmla="*/ 0 h 695"/>
              <a:gd name="T2" fmla="*/ 695 w 695"/>
              <a:gd name="T3" fmla="*/ 294 h 695"/>
              <a:gd name="T4" fmla="*/ 695 w 695"/>
              <a:gd name="T5" fmla="*/ 398 h 695"/>
              <a:gd name="T6" fmla="*/ 453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3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3" y="0"/>
                </a:moveTo>
                <a:cubicBezTo>
                  <a:pt x="459" y="132"/>
                  <a:pt x="571" y="268"/>
                  <a:pt x="695" y="294"/>
                </a:cubicBezTo>
                <a:cubicBezTo>
                  <a:pt x="695" y="398"/>
                  <a:pt x="695" y="398"/>
                  <a:pt x="695" y="398"/>
                </a:cubicBezTo>
                <a:cubicBezTo>
                  <a:pt x="572" y="428"/>
                  <a:pt x="459" y="560"/>
                  <a:pt x="453" y="695"/>
                </a:cubicBezTo>
                <a:cubicBezTo>
                  <a:pt x="313" y="695"/>
                  <a:pt x="313" y="695"/>
                  <a:pt x="313" y="695"/>
                </a:cubicBezTo>
                <a:cubicBezTo>
                  <a:pt x="320" y="584"/>
                  <a:pt x="371" y="485"/>
                  <a:pt x="444" y="418"/>
                </a:cubicBezTo>
                <a:cubicBezTo>
                  <a:pt x="0" y="418"/>
                  <a:pt x="0" y="418"/>
                  <a:pt x="0" y="418"/>
                </a:cubicBezTo>
                <a:cubicBezTo>
                  <a:pt x="0" y="277"/>
                  <a:pt x="0" y="277"/>
                  <a:pt x="0" y="277"/>
                </a:cubicBezTo>
                <a:cubicBezTo>
                  <a:pt x="448" y="277"/>
                  <a:pt x="448" y="277"/>
                  <a:pt x="448" y="277"/>
                </a:cubicBezTo>
                <a:cubicBezTo>
                  <a:pt x="372" y="210"/>
                  <a:pt x="320" y="111"/>
                  <a:pt x="313" y="0"/>
                </a:cubicBezTo>
                <a:lnTo>
                  <a:pt x="4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TextBox 9" descr="InstructionsBox">
            <a:extLst>
              <a:ext uri="{FF2B5EF4-FFF2-40B4-BE49-F238E27FC236}">
                <a16:creationId xmlns:a16="http://schemas.microsoft.com/office/drawing/2014/main" id="{BE701EF5-1AF2-4AEC-B660-9922C68063E4}"/>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a:solidFill>
                  <a:schemeClr val="bg1"/>
                </a:solidFill>
              </a:rPr>
              <a:t>For this slide design, you can choose your own image by right-clicking </a:t>
            </a:r>
            <a:br>
              <a:rPr lang="en-AU" sz="1400">
                <a:solidFill>
                  <a:schemeClr val="bg1"/>
                </a:solidFill>
              </a:rPr>
            </a:br>
            <a:r>
              <a:rPr lang="en-AU" sz="1400">
                <a:solidFill>
                  <a:schemeClr val="bg1"/>
                </a:solidFill>
              </a:rPr>
              <a:t>somewhere on the slide, not in a content placeholder.</a:t>
            </a:r>
          </a:p>
          <a:p>
            <a:pPr>
              <a:spcBef>
                <a:spcPts val="0"/>
              </a:spcBef>
              <a:spcAft>
                <a:spcPts val="0"/>
              </a:spcAft>
            </a:pPr>
            <a:r>
              <a:rPr lang="en-US" sz="1400">
                <a:solidFill>
                  <a:schemeClr val="bg1"/>
                </a:solidFill>
              </a:rPr>
              <a:t>‘Format Background’</a:t>
            </a:r>
          </a:p>
          <a:p>
            <a:pPr>
              <a:spcBef>
                <a:spcPts val="0"/>
              </a:spcBef>
              <a:spcAft>
                <a:spcPts val="0"/>
              </a:spcAft>
            </a:pPr>
            <a:r>
              <a:rPr lang="en-US" sz="1400">
                <a:solidFill>
                  <a:schemeClr val="bg1"/>
                </a:solidFill>
              </a:rPr>
              <a:t>Under the ‘Fill’ menu, ‘Picture’ is already selected</a:t>
            </a:r>
          </a:p>
          <a:p>
            <a:pPr>
              <a:spcBef>
                <a:spcPts val="0"/>
              </a:spcBef>
              <a:spcAft>
                <a:spcPts val="0"/>
              </a:spcAft>
            </a:pPr>
            <a:r>
              <a:rPr lang="en-US" sz="1400">
                <a:solidFill>
                  <a:schemeClr val="bg1"/>
                </a:solidFill>
              </a:rPr>
              <a:t>Go to the ‘File’ button and select another image</a:t>
            </a:r>
          </a:p>
        </p:txBody>
      </p:sp>
    </p:spTree>
    <p:extLst>
      <p:ext uri="{BB962C8B-B14F-4D97-AF65-F5344CB8AC3E}">
        <p14:creationId xmlns:p14="http://schemas.microsoft.com/office/powerpoint/2010/main" val="301472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ullout Text">
    <p:bg>
      <p:bgPr>
        <a:solidFill>
          <a:schemeClr val="accent6"/>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BF46B24-42DD-4E1E-8B8E-44C7097244D5}"/>
              </a:ext>
            </a:extLst>
          </p:cNvPr>
          <p:cNvSpPr>
            <a:spLocks noGrp="1"/>
          </p:cNvSpPr>
          <p:nvPr>
            <p:ph type="title" hasCustomPrompt="1"/>
          </p:nvPr>
        </p:nvSpPr>
        <p:spPr>
          <a:xfrm>
            <a:off x="246063" y="214819"/>
            <a:ext cx="11699875" cy="1255728"/>
          </a:xfrm>
        </p:spPr>
        <p:txBody>
          <a:bodyPr>
            <a:spAutoFit/>
          </a:bodyPr>
          <a:lstStyle>
            <a:lvl1pPr>
              <a:lnSpc>
                <a:spcPct val="85000"/>
              </a:lnSpc>
              <a:defRPr sz="9600"/>
            </a:lvl1pPr>
          </a:lstStyle>
          <a:p>
            <a:r>
              <a:rPr lang="en-US"/>
              <a:t>[Enter text]</a:t>
            </a:r>
            <a:endParaRPr lang="en-AU"/>
          </a:p>
        </p:txBody>
      </p:sp>
      <p:sp>
        <p:nvSpPr>
          <p:cNvPr id="4" name="TextBox 3" descr="InstructionsBox">
            <a:extLst>
              <a:ext uri="{FF2B5EF4-FFF2-40B4-BE49-F238E27FC236}">
                <a16:creationId xmlns:a16="http://schemas.microsoft.com/office/drawing/2014/main" id="{5DAACEF4-5598-431A-99C0-7379183583E3}"/>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a:solidFill>
                  <a:schemeClr val="bg1"/>
                </a:solidFill>
              </a:rPr>
              <a:t>For this slide design, you can choose your own image by right-clicking </a:t>
            </a:r>
            <a:br>
              <a:rPr lang="en-AU" sz="1400">
                <a:solidFill>
                  <a:schemeClr val="bg1"/>
                </a:solidFill>
              </a:rPr>
            </a:br>
            <a:r>
              <a:rPr lang="en-AU" sz="1400">
                <a:solidFill>
                  <a:schemeClr val="bg1"/>
                </a:solidFill>
              </a:rPr>
              <a:t>somewhere on the slide, not in a content placeholder.</a:t>
            </a:r>
          </a:p>
          <a:p>
            <a:pPr>
              <a:spcBef>
                <a:spcPts val="0"/>
              </a:spcBef>
              <a:spcAft>
                <a:spcPts val="0"/>
              </a:spcAft>
            </a:pPr>
            <a:r>
              <a:rPr lang="en-US" sz="1400">
                <a:solidFill>
                  <a:schemeClr val="bg1"/>
                </a:solidFill>
              </a:rPr>
              <a:t>‘Format Background’</a:t>
            </a:r>
          </a:p>
          <a:p>
            <a:pPr>
              <a:spcBef>
                <a:spcPts val="0"/>
              </a:spcBef>
              <a:spcAft>
                <a:spcPts val="0"/>
              </a:spcAft>
            </a:pPr>
            <a:r>
              <a:rPr lang="en-US" sz="1400">
                <a:solidFill>
                  <a:schemeClr val="bg1"/>
                </a:solidFill>
              </a:rPr>
              <a:t>Under the ‘Fill’ menu, ‘Picture’ is already selected</a:t>
            </a:r>
          </a:p>
          <a:p>
            <a:pPr>
              <a:spcBef>
                <a:spcPts val="0"/>
              </a:spcBef>
              <a:spcAft>
                <a:spcPts val="0"/>
              </a:spcAft>
            </a:pPr>
            <a:r>
              <a:rPr lang="en-US" sz="1400">
                <a:solidFill>
                  <a:schemeClr val="bg1"/>
                </a:solidFill>
              </a:rPr>
              <a:t>Go to the ‘File’ button and select another image</a:t>
            </a:r>
          </a:p>
        </p:txBody>
      </p:sp>
      <p:sp>
        <p:nvSpPr>
          <p:cNvPr id="5" name="TextBox 4" descr="InstructionsBox">
            <a:extLst>
              <a:ext uri="{FF2B5EF4-FFF2-40B4-BE49-F238E27FC236}">
                <a16:creationId xmlns:a16="http://schemas.microsoft.com/office/drawing/2014/main" id="{00D9A751-F48B-4724-9967-14EFE0CA20E5}"/>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a:solidFill>
                  <a:schemeClr val="bg1"/>
                </a:solidFill>
              </a:rPr>
              <a:t>For this slide design, you can choose your own image by right-clicking </a:t>
            </a:r>
            <a:br>
              <a:rPr lang="en-AU" sz="1400">
                <a:solidFill>
                  <a:schemeClr val="bg1"/>
                </a:solidFill>
              </a:rPr>
            </a:br>
            <a:r>
              <a:rPr lang="en-AU" sz="1400">
                <a:solidFill>
                  <a:schemeClr val="bg1"/>
                </a:solidFill>
              </a:rPr>
              <a:t>somewhere on the slide, not in a content placeholder.</a:t>
            </a:r>
          </a:p>
          <a:p>
            <a:pPr>
              <a:spcBef>
                <a:spcPts val="0"/>
              </a:spcBef>
              <a:spcAft>
                <a:spcPts val="0"/>
              </a:spcAft>
            </a:pPr>
            <a:r>
              <a:rPr lang="en-US" sz="1400">
                <a:solidFill>
                  <a:schemeClr val="bg1"/>
                </a:solidFill>
              </a:rPr>
              <a:t>‘Format Background’</a:t>
            </a:r>
          </a:p>
          <a:p>
            <a:pPr>
              <a:spcBef>
                <a:spcPts val="0"/>
              </a:spcBef>
              <a:spcAft>
                <a:spcPts val="0"/>
              </a:spcAft>
            </a:pPr>
            <a:r>
              <a:rPr lang="en-US" sz="1400">
                <a:solidFill>
                  <a:schemeClr val="bg1"/>
                </a:solidFill>
              </a:rPr>
              <a:t>Under the ‘Fill’ menu, ‘Picture’ is already selected</a:t>
            </a:r>
          </a:p>
          <a:p>
            <a:pPr>
              <a:spcBef>
                <a:spcPts val="0"/>
              </a:spcBef>
              <a:spcAft>
                <a:spcPts val="0"/>
              </a:spcAft>
            </a:pPr>
            <a:r>
              <a:rPr lang="en-US" sz="1400">
                <a:solidFill>
                  <a:schemeClr val="bg1"/>
                </a:solidFill>
              </a:rPr>
              <a:t>Go to the ‘File’ button and select another image</a:t>
            </a:r>
          </a:p>
        </p:txBody>
      </p:sp>
    </p:spTree>
    <p:extLst>
      <p:ext uri="{BB962C8B-B14F-4D97-AF65-F5344CB8AC3E}">
        <p14:creationId xmlns:p14="http://schemas.microsoft.com/office/powerpoint/2010/main" val="90725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ank you Slide">
    <p:bg>
      <p:bgPr>
        <a:solidFill>
          <a:schemeClr val="accent6"/>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C53A56B-5CF3-E1B9-2A26-53CC31F52713}"/>
              </a:ext>
            </a:extLst>
          </p:cNvPr>
          <p:cNvPicPr>
            <a:picLocks noChangeAspect="1"/>
          </p:cNvPicPr>
          <p:nvPr userDrawn="1"/>
        </p:nvPicPr>
        <p:blipFill>
          <a:blip r:embed="rId2"/>
          <a:stretch>
            <a:fillRect/>
          </a:stretch>
        </p:blipFill>
        <p:spPr>
          <a:xfrm>
            <a:off x="9416381" y="6300000"/>
            <a:ext cx="2412379" cy="331702"/>
          </a:xfrm>
          <a:prstGeom prst="rect">
            <a:avLst/>
          </a:prstGeom>
        </p:spPr>
      </p:pic>
      <p:sp>
        <p:nvSpPr>
          <p:cNvPr id="11" name="Freeform 21">
            <a:extLst>
              <a:ext uri="{FF2B5EF4-FFF2-40B4-BE49-F238E27FC236}">
                <a16:creationId xmlns:a16="http://schemas.microsoft.com/office/drawing/2014/main" id="{1265A258-84BC-4F14-B8CF-57B985CC5D3A}"/>
              </a:ext>
            </a:extLst>
          </p:cNvPr>
          <p:cNvSpPr>
            <a:spLocks noChangeAspect="1"/>
          </p:cNvSpPr>
          <p:nvPr/>
        </p:nvSpPr>
        <p:spPr bwMode="auto">
          <a:xfrm>
            <a:off x="9033205" y="6316200"/>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AU"/>
          </a:p>
        </p:txBody>
      </p:sp>
      <p:sp>
        <p:nvSpPr>
          <p:cNvPr id="8" name="TextBox 7" descr="InstructionsBox">
            <a:extLst>
              <a:ext uri="{FF2B5EF4-FFF2-40B4-BE49-F238E27FC236}">
                <a16:creationId xmlns:a16="http://schemas.microsoft.com/office/drawing/2014/main" id="{2878ECCF-C65D-46EF-AF30-473062A94F17}"/>
              </a:ext>
            </a:extLst>
          </p:cNvPr>
          <p:cNvSpPr txBox="1"/>
          <p:nvPr/>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a:solidFill>
                  <a:schemeClr val="tx1"/>
                </a:solidFill>
              </a:rPr>
              <a:t>For this slide design, you can choose your own image by right-clicking </a:t>
            </a:r>
            <a:br>
              <a:rPr lang="en-AU" sz="1400">
                <a:solidFill>
                  <a:schemeClr val="tx1"/>
                </a:solidFill>
              </a:rPr>
            </a:br>
            <a:r>
              <a:rPr lang="en-AU" sz="1400">
                <a:solidFill>
                  <a:schemeClr val="tx1"/>
                </a:solidFill>
              </a:rPr>
              <a:t>somewhere on the slide, not in a content placeholder.</a:t>
            </a:r>
          </a:p>
          <a:p>
            <a:pPr>
              <a:spcBef>
                <a:spcPts val="0"/>
              </a:spcBef>
              <a:spcAft>
                <a:spcPts val="0"/>
              </a:spcAft>
            </a:pPr>
            <a:r>
              <a:rPr lang="en-US" sz="1400">
                <a:solidFill>
                  <a:schemeClr val="tx1"/>
                </a:solidFill>
              </a:rPr>
              <a:t>‘Format Background’</a:t>
            </a:r>
          </a:p>
          <a:p>
            <a:pPr>
              <a:spcBef>
                <a:spcPts val="0"/>
              </a:spcBef>
              <a:spcAft>
                <a:spcPts val="0"/>
              </a:spcAft>
            </a:pPr>
            <a:r>
              <a:rPr lang="en-US" sz="1400">
                <a:solidFill>
                  <a:schemeClr val="tx1"/>
                </a:solidFill>
              </a:rPr>
              <a:t>Under the ‘Fill’ menu, ‘Picture’ is already selected</a:t>
            </a:r>
          </a:p>
          <a:p>
            <a:pPr>
              <a:spcBef>
                <a:spcPts val="0"/>
              </a:spcBef>
              <a:spcAft>
                <a:spcPts val="0"/>
              </a:spcAft>
            </a:pPr>
            <a:r>
              <a:rPr lang="en-US" sz="1400">
                <a:solidFill>
                  <a:schemeClr val="tx1"/>
                </a:solidFill>
              </a:rPr>
              <a:t>Go to the ‘File’ button and select another image</a:t>
            </a:r>
          </a:p>
        </p:txBody>
      </p:sp>
      <p:sp>
        <p:nvSpPr>
          <p:cNvPr id="17" name="Freeform 21">
            <a:extLst>
              <a:ext uri="{FF2B5EF4-FFF2-40B4-BE49-F238E27FC236}">
                <a16:creationId xmlns:a16="http://schemas.microsoft.com/office/drawing/2014/main" id="{58581955-7F3A-4FC4-A4D9-588A070E4D71}"/>
              </a:ext>
            </a:extLst>
          </p:cNvPr>
          <p:cNvSpPr>
            <a:spLocks noChangeAspect="1"/>
          </p:cNvSpPr>
          <p:nvPr userDrawn="1"/>
        </p:nvSpPr>
        <p:spPr bwMode="auto">
          <a:xfrm>
            <a:off x="9033205" y="6316200"/>
            <a:ext cx="304864" cy="306000"/>
          </a:xfrm>
          <a:custGeom>
            <a:avLst/>
            <a:gdLst>
              <a:gd name="T0" fmla="*/ 454 w 695"/>
              <a:gd name="T1" fmla="*/ 0 h 695"/>
              <a:gd name="T2" fmla="*/ 695 w 695"/>
              <a:gd name="T3" fmla="*/ 294 h 695"/>
              <a:gd name="T4" fmla="*/ 695 w 695"/>
              <a:gd name="T5" fmla="*/ 398 h 695"/>
              <a:gd name="T6" fmla="*/ 454 w 695"/>
              <a:gd name="T7" fmla="*/ 695 h 695"/>
              <a:gd name="T8" fmla="*/ 313 w 695"/>
              <a:gd name="T9" fmla="*/ 695 h 695"/>
              <a:gd name="T10" fmla="*/ 444 w 695"/>
              <a:gd name="T11" fmla="*/ 418 h 695"/>
              <a:gd name="T12" fmla="*/ 0 w 695"/>
              <a:gd name="T13" fmla="*/ 418 h 695"/>
              <a:gd name="T14" fmla="*/ 0 w 695"/>
              <a:gd name="T15" fmla="*/ 277 h 695"/>
              <a:gd name="T16" fmla="*/ 448 w 695"/>
              <a:gd name="T17" fmla="*/ 277 h 695"/>
              <a:gd name="T18" fmla="*/ 313 w 695"/>
              <a:gd name="T19" fmla="*/ 0 h 695"/>
              <a:gd name="T20" fmla="*/ 454 w 695"/>
              <a:gd name="T2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5" h="695">
                <a:moveTo>
                  <a:pt x="454" y="0"/>
                </a:moveTo>
                <a:cubicBezTo>
                  <a:pt x="460" y="132"/>
                  <a:pt x="571" y="268"/>
                  <a:pt x="695" y="294"/>
                </a:cubicBezTo>
                <a:cubicBezTo>
                  <a:pt x="695" y="398"/>
                  <a:pt x="695" y="398"/>
                  <a:pt x="695" y="398"/>
                </a:cubicBezTo>
                <a:cubicBezTo>
                  <a:pt x="572" y="428"/>
                  <a:pt x="460" y="560"/>
                  <a:pt x="454" y="695"/>
                </a:cubicBezTo>
                <a:cubicBezTo>
                  <a:pt x="313" y="695"/>
                  <a:pt x="313" y="695"/>
                  <a:pt x="313" y="695"/>
                </a:cubicBezTo>
                <a:cubicBezTo>
                  <a:pt x="321" y="584"/>
                  <a:pt x="371" y="485"/>
                  <a:pt x="444" y="418"/>
                </a:cubicBezTo>
                <a:cubicBezTo>
                  <a:pt x="0" y="418"/>
                  <a:pt x="0" y="418"/>
                  <a:pt x="0" y="418"/>
                </a:cubicBezTo>
                <a:cubicBezTo>
                  <a:pt x="0" y="277"/>
                  <a:pt x="0" y="277"/>
                  <a:pt x="0" y="277"/>
                </a:cubicBezTo>
                <a:cubicBezTo>
                  <a:pt x="448" y="277"/>
                  <a:pt x="448" y="277"/>
                  <a:pt x="448" y="277"/>
                </a:cubicBezTo>
                <a:cubicBezTo>
                  <a:pt x="372" y="210"/>
                  <a:pt x="321" y="111"/>
                  <a:pt x="313" y="0"/>
                </a:cubicBezTo>
                <a:lnTo>
                  <a:pt x="45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18" name="TextBox 17" descr="InstructionsBox">
            <a:extLst>
              <a:ext uri="{FF2B5EF4-FFF2-40B4-BE49-F238E27FC236}">
                <a16:creationId xmlns:a16="http://schemas.microsoft.com/office/drawing/2014/main" id="{25CBBAEA-E205-4F89-82FC-AD260973155D}"/>
              </a:ext>
            </a:extLst>
          </p:cNvPr>
          <p:cNvSpPr txBox="1"/>
          <p:nvPr userDrawn="1"/>
        </p:nvSpPr>
        <p:spPr>
          <a:xfrm>
            <a:off x="2" y="-1224295"/>
            <a:ext cx="6095612" cy="1169551"/>
          </a:xfrm>
          <a:prstGeom prst="rect">
            <a:avLst/>
          </a:prstGeom>
          <a:solidFill>
            <a:schemeClr val="accent1"/>
          </a:solidFill>
        </p:spPr>
        <p:txBody>
          <a:bodyPr wrap="square" rtlCol="0">
            <a:spAutoFit/>
          </a:bodyPr>
          <a:lstStyle/>
          <a:p>
            <a:pPr>
              <a:spcBef>
                <a:spcPts val="0"/>
              </a:spcBef>
              <a:spcAft>
                <a:spcPts val="0"/>
              </a:spcAft>
            </a:pPr>
            <a:r>
              <a:rPr lang="en-AU" sz="1400">
                <a:solidFill>
                  <a:schemeClr val="tx1"/>
                </a:solidFill>
              </a:rPr>
              <a:t>For this slide design, you can choose your own image by right-clicking </a:t>
            </a:r>
            <a:br>
              <a:rPr lang="en-AU" sz="1400">
                <a:solidFill>
                  <a:schemeClr val="tx1"/>
                </a:solidFill>
              </a:rPr>
            </a:br>
            <a:r>
              <a:rPr lang="en-AU" sz="1400">
                <a:solidFill>
                  <a:schemeClr val="tx1"/>
                </a:solidFill>
              </a:rPr>
              <a:t>somewhere on the slide, not in a content placeholder.</a:t>
            </a:r>
          </a:p>
          <a:p>
            <a:pPr>
              <a:spcBef>
                <a:spcPts val="0"/>
              </a:spcBef>
              <a:spcAft>
                <a:spcPts val="0"/>
              </a:spcAft>
            </a:pPr>
            <a:r>
              <a:rPr lang="en-US" sz="1400">
                <a:solidFill>
                  <a:schemeClr val="tx1"/>
                </a:solidFill>
              </a:rPr>
              <a:t>‘Format Background’</a:t>
            </a:r>
          </a:p>
          <a:p>
            <a:pPr>
              <a:spcBef>
                <a:spcPts val="0"/>
              </a:spcBef>
              <a:spcAft>
                <a:spcPts val="0"/>
              </a:spcAft>
            </a:pPr>
            <a:r>
              <a:rPr lang="en-US" sz="1400">
                <a:solidFill>
                  <a:schemeClr val="tx1"/>
                </a:solidFill>
              </a:rPr>
              <a:t>Under the ‘Fill’ menu, ‘Picture’ is already selected</a:t>
            </a:r>
          </a:p>
          <a:p>
            <a:pPr>
              <a:spcBef>
                <a:spcPts val="0"/>
              </a:spcBef>
              <a:spcAft>
                <a:spcPts val="0"/>
              </a:spcAft>
            </a:pPr>
            <a:r>
              <a:rPr lang="en-US" sz="1400">
                <a:solidFill>
                  <a:schemeClr val="tx1"/>
                </a:solidFill>
              </a:rPr>
              <a:t>Go to the ‘File’ button and select another image</a:t>
            </a:r>
          </a:p>
        </p:txBody>
      </p:sp>
      <p:sp>
        <p:nvSpPr>
          <p:cNvPr id="4" name="Title 1">
            <a:extLst>
              <a:ext uri="{FF2B5EF4-FFF2-40B4-BE49-F238E27FC236}">
                <a16:creationId xmlns:a16="http://schemas.microsoft.com/office/drawing/2014/main" id="{0B33185C-2D96-C70B-1E71-C29088BCAC0D}"/>
              </a:ext>
            </a:extLst>
          </p:cNvPr>
          <p:cNvSpPr txBox="1">
            <a:spLocks/>
          </p:cNvSpPr>
          <p:nvPr userDrawn="1"/>
        </p:nvSpPr>
        <p:spPr>
          <a:xfrm>
            <a:off x="3433291" y="1144199"/>
            <a:ext cx="8512647" cy="1218795"/>
          </a:xfrm>
          <a:prstGeom prst="rect">
            <a:avLst/>
          </a:prstGeom>
        </p:spPr>
        <p:txBody>
          <a:bodyPr vert="horz" wrap="square" lIns="0" tIns="0" rIns="0" bIns="0" rtlCol="0" anchor="t">
            <a:spAutoFit/>
          </a:bodyPr>
          <a:lstStyle>
            <a:lvl1pPr algn="l" defTabSz="1088776" rtl="0" eaLnBrk="1" latinLnBrk="0" hangingPunct="1">
              <a:lnSpc>
                <a:spcPct val="90000"/>
              </a:lnSpc>
              <a:spcBef>
                <a:spcPct val="0"/>
              </a:spcBef>
              <a:spcAft>
                <a:spcPts val="600"/>
              </a:spcAft>
              <a:buNone/>
              <a:defRPr sz="3800" b="1" kern="1200">
                <a:solidFill>
                  <a:schemeClr val="tx1"/>
                </a:solidFill>
                <a:latin typeface="+mj-lt"/>
                <a:ea typeface="+mj-ea"/>
                <a:cs typeface="+mj-cs"/>
              </a:defRPr>
            </a:lvl1pPr>
          </a:lstStyle>
          <a:p>
            <a:r>
              <a:rPr lang="en-US" sz="8800">
                <a:solidFill>
                  <a:schemeClr val="bg1"/>
                </a:solidFill>
              </a:rPr>
              <a:t>Thank You</a:t>
            </a:r>
          </a:p>
        </p:txBody>
      </p:sp>
      <p:pic>
        <p:nvPicPr>
          <p:cNvPr id="6" name="Picture 5">
            <a:extLst>
              <a:ext uri="{FF2B5EF4-FFF2-40B4-BE49-F238E27FC236}">
                <a16:creationId xmlns:a16="http://schemas.microsoft.com/office/drawing/2014/main" id="{B272DD53-7F22-13D7-132C-935227839D82}"/>
              </a:ext>
            </a:extLst>
          </p:cNvPr>
          <p:cNvPicPr>
            <a:picLocks noChangeAspect="1"/>
          </p:cNvPicPr>
          <p:nvPr userDrawn="1"/>
        </p:nvPicPr>
        <p:blipFill>
          <a:blip r:embed="rId3"/>
          <a:stretch>
            <a:fillRect/>
          </a:stretch>
        </p:blipFill>
        <p:spPr>
          <a:xfrm>
            <a:off x="2281163" y="1216207"/>
            <a:ext cx="884640" cy="911448"/>
          </a:xfrm>
          <a:prstGeom prst="rect">
            <a:avLst/>
          </a:prstGeom>
        </p:spPr>
      </p:pic>
    </p:spTree>
    <p:extLst>
      <p:ext uri="{BB962C8B-B14F-4D97-AF65-F5344CB8AC3E}">
        <p14:creationId xmlns:p14="http://schemas.microsoft.com/office/powerpoint/2010/main" val="18783790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6063" y="214819"/>
            <a:ext cx="11699875" cy="526298"/>
          </a:xfrm>
          <a:prstGeom prst="rect">
            <a:avLst/>
          </a:prstGeom>
        </p:spPr>
        <p:txBody>
          <a:bodyPr vert="horz" lIns="0" tIns="0" rIns="0" bIns="0" rtlCol="0" anchor="t">
            <a:spAutoFit/>
          </a:bodyPr>
          <a:lstStyle/>
          <a:p>
            <a:endParaRPr lang="en-AU" noProof="0"/>
          </a:p>
        </p:txBody>
      </p:sp>
      <p:sp>
        <p:nvSpPr>
          <p:cNvPr id="3" name="Text Placeholder 2"/>
          <p:cNvSpPr>
            <a:spLocks noGrp="1"/>
          </p:cNvSpPr>
          <p:nvPr>
            <p:ph type="body" idx="1"/>
          </p:nvPr>
        </p:nvSpPr>
        <p:spPr>
          <a:xfrm>
            <a:off x="246063" y="1543049"/>
            <a:ext cx="11699875" cy="4838701"/>
          </a:xfrm>
          <a:prstGeom prst="rect">
            <a:avLst/>
          </a:prstGeom>
        </p:spPr>
        <p:txBody>
          <a:bodyPr vert="horz" lIns="0" tIns="0" rIns="0" bIns="0" rtlCol="0">
            <a:noAutofit/>
          </a:body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7" name="Slide Number Placeholder 5">
            <a:extLst>
              <a:ext uri="{FF2B5EF4-FFF2-40B4-BE49-F238E27FC236}">
                <a16:creationId xmlns:a16="http://schemas.microsoft.com/office/drawing/2014/main" id="{1D9E2DFC-9F77-4408-85FF-BEE2E689E66D}"/>
              </a:ext>
            </a:extLst>
          </p:cNvPr>
          <p:cNvSpPr>
            <a:spLocks noGrp="1"/>
          </p:cNvSpPr>
          <p:nvPr>
            <p:ph type="sldNum" sz="quarter" idx="4"/>
          </p:nvPr>
        </p:nvSpPr>
        <p:spPr>
          <a:xfrm>
            <a:off x="246063" y="6536630"/>
            <a:ext cx="523510" cy="217175"/>
          </a:xfrm>
          <a:prstGeom prst="rect">
            <a:avLst/>
          </a:prstGeom>
        </p:spPr>
        <p:txBody>
          <a:bodyPr vert="horz" lIns="0" tIns="0" rIns="0" bIns="0" rtlCol="0" anchor="ctr"/>
          <a:lstStyle>
            <a:lvl1pPr algn="l">
              <a:defRPr sz="1050">
                <a:solidFill>
                  <a:schemeClr val="tx1"/>
                </a:solidFill>
              </a:defRPr>
            </a:lvl1pPr>
          </a:lstStyle>
          <a:p>
            <a:fld id="{E917DE0E-AFB1-41FD-BC35-27DB61CA125F}" type="slidenum">
              <a:rPr lang="en-AU" smtClean="0"/>
              <a:pPr/>
              <a:t>‹#›</a:t>
            </a:fld>
            <a:endParaRPr lang="en-AU"/>
          </a:p>
        </p:txBody>
      </p:sp>
    </p:spTree>
    <p:extLst>
      <p:ext uri="{BB962C8B-B14F-4D97-AF65-F5344CB8AC3E}">
        <p14:creationId xmlns:p14="http://schemas.microsoft.com/office/powerpoint/2010/main" val="1117322436"/>
      </p:ext>
    </p:extLst>
  </p:cSld>
  <p:clrMap bg1="lt1" tx1="dk1" bg2="lt2" tx2="dk2" accent1="accent1" accent2="accent2" accent3="accent3" accent4="accent4" accent5="accent5" accent6="accent6" hlink="hlink" folHlink="folHlink"/>
  <p:sldLayoutIdLst>
    <p:sldLayoutId id="2147483789" r:id="rId1"/>
    <p:sldLayoutId id="2147483829" r:id="rId2"/>
    <p:sldLayoutId id="2147483790" r:id="rId3"/>
    <p:sldLayoutId id="2147483791" r:id="rId4"/>
    <p:sldLayoutId id="2147483822" r:id="rId5"/>
    <p:sldLayoutId id="2147483792" r:id="rId6"/>
    <p:sldLayoutId id="2147483793" r:id="rId7"/>
    <p:sldLayoutId id="2147483794" r:id="rId8"/>
    <p:sldLayoutId id="2147483795" r:id="rId9"/>
    <p:sldLayoutId id="2147483819" r:id="rId10"/>
    <p:sldLayoutId id="2147483818" r:id="rId11"/>
    <p:sldLayoutId id="2147483828" r:id="rId12"/>
    <p:sldLayoutId id="2147483797" r:id="rId13"/>
    <p:sldLayoutId id="2147483798" r:id="rId14"/>
    <p:sldLayoutId id="2147483799" r:id="rId15"/>
    <p:sldLayoutId id="2147483800" r:id="rId16"/>
    <p:sldLayoutId id="2147483801" r:id="rId17"/>
    <p:sldLayoutId id="2147483802" r:id="rId18"/>
    <p:sldLayoutId id="2147483826" r:id="rId19"/>
    <p:sldLayoutId id="2147483824" r:id="rId20"/>
    <p:sldLayoutId id="2147483825" r:id="rId21"/>
    <p:sldLayoutId id="2147483803" r:id="rId22"/>
    <p:sldLayoutId id="2147483804" r:id="rId23"/>
    <p:sldLayoutId id="2147483805" r:id="rId24"/>
    <p:sldLayoutId id="2147483823" r:id="rId25"/>
    <p:sldLayoutId id="2147483806" r:id="rId26"/>
    <p:sldLayoutId id="2147483827" r:id="rId27"/>
    <p:sldLayoutId id="2147483807" r:id="rId28"/>
    <p:sldLayoutId id="2147483808" r:id="rId29"/>
    <p:sldLayoutId id="2147483809" r:id="rId30"/>
    <p:sldLayoutId id="2147483810" r:id="rId31"/>
    <p:sldLayoutId id="2147483811" r:id="rId32"/>
    <p:sldLayoutId id="2147483812" r:id="rId33"/>
    <p:sldLayoutId id="2147483813" r:id="rId34"/>
    <p:sldLayoutId id="2147483814" r:id="rId35"/>
    <p:sldLayoutId id="2147483815" r:id="rId36"/>
    <p:sldLayoutId id="2147483816" r:id="rId37"/>
    <p:sldLayoutId id="2147483817"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1088776" rtl="0" eaLnBrk="1" latinLnBrk="0" hangingPunct="1">
        <a:lnSpc>
          <a:spcPct val="90000"/>
        </a:lnSpc>
        <a:spcBef>
          <a:spcPct val="0"/>
        </a:spcBef>
        <a:spcAft>
          <a:spcPts val="600"/>
        </a:spcAft>
        <a:buNone/>
        <a:defRPr sz="3800" b="1" kern="1200">
          <a:solidFill>
            <a:schemeClr val="tx1"/>
          </a:solidFill>
          <a:latin typeface="+mj-lt"/>
          <a:ea typeface="+mj-ea"/>
          <a:cs typeface="+mj-cs"/>
        </a:defRPr>
      </a:lvl1pPr>
    </p:titleStyle>
    <p:bodyStyle>
      <a:lvl1pPr marL="0" indent="0" algn="l" defTabSz="1088776" rtl="0" eaLnBrk="1" latinLnBrk="0" hangingPunct="1">
        <a:spcBef>
          <a:spcPts val="300"/>
        </a:spcBef>
        <a:spcAft>
          <a:spcPts val="300"/>
        </a:spcAft>
        <a:buClr>
          <a:schemeClr val="tx1"/>
        </a:buClr>
        <a:buFont typeface="Arial" pitchFamily="34" charset="0"/>
        <a:buNone/>
        <a:defRPr lang="en-US" sz="2000" kern="1200" dirty="0">
          <a:solidFill>
            <a:schemeClr val="tx1"/>
          </a:solidFill>
          <a:latin typeface="+mn-lt"/>
          <a:ea typeface="+mn-ea"/>
          <a:cs typeface="+mn-cs"/>
        </a:defRPr>
      </a:lvl1pPr>
      <a:lvl2pPr marL="266700"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2pPr>
      <a:lvl3pPr marL="534988" indent="-268288"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3pPr>
      <a:lvl4pPr marL="801688"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baseline="0" dirty="0">
          <a:solidFill>
            <a:schemeClr val="tx1"/>
          </a:solidFill>
          <a:latin typeface="+mn-lt"/>
          <a:ea typeface="+mn-ea"/>
          <a:cs typeface="+mn-cs"/>
        </a:defRPr>
      </a:lvl4pPr>
      <a:lvl5pPr marL="0" indent="0" algn="l" defTabSz="1088776" rtl="0" eaLnBrk="1" latinLnBrk="0" hangingPunct="1">
        <a:lnSpc>
          <a:spcPct val="85000"/>
        </a:lnSpc>
        <a:spcBef>
          <a:spcPts val="1200"/>
        </a:spcBef>
        <a:spcAft>
          <a:spcPts val="600"/>
        </a:spcAft>
        <a:buFont typeface="Arial" pitchFamily="34" charset="0"/>
        <a:buNone/>
        <a:defRPr lang="en-US" sz="2800" b="1" kern="1200" baseline="0" dirty="0">
          <a:solidFill>
            <a:schemeClr val="tx1"/>
          </a:solidFill>
          <a:latin typeface="+mn-lt"/>
          <a:ea typeface="+mn-ea"/>
          <a:cs typeface="+mn-cs"/>
        </a:defRPr>
      </a:lvl5pPr>
      <a:lvl6pPr marL="0" indent="0" algn="l" defTabSz="1088776" rtl="0" eaLnBrk="1" latinLnBrk="0" hangingPunct="1">
        <a:spcBef>
          <a:spcPts val="600"/>
        </a:spcBef>
        <a:spcAft>
          <a:spcPts val="300"/>
        </a:spcAft>
        <a:buFont typeface="Arial" pitchFamily="34" charset="0"/>
        <a:buNone/>
        <a:defRPr sz="2200" b="1" kern="1200">
          <a:solidFill>
            <a:schemeClr val="tx1"/>
          </a:solidFill>
          <a:latin typeface="+mn-lt"/>
          <a:ea typeface="+mn-ea"/>
          <a:cs typeface="+mn-cs"/>
        </a:defRPr>
      </a:lvl6pPr>
      <a:lvl7pPr marL="266700" indent="-266700" algn="l" defTabSz="1088776" rtl="0" eaLnBrk="1" latinLnBrk="0" hangingPunct="1">
        <a:spcBef>
          <a:spcPts val="300"/>
        </a:spcBef>
        <a:spcAft>
          <a:spcPts val="300"/>
        </a:spcAft>
        <a:buClr>
          <a:schemeClr val="tx1"/>
        </a:buClr>
        <a:buFont typeface="+mj-lt"/>
        <a:buAutoNum type="arabicPeriod"/>
        <a:tabLst/>
        <a:defRPr sz="2000" kern="1200">
          <a:solidFill>
            <a:schemeClr val="tx1"/>
          </a:solidFill>
          <a:latin typeface="+mn-lt"/>
          <a:ea typeface="+mn-ea"/>
          <a:cs typeface="+mn-cs"/>
        </a:defRPr>
      </a:lvl7pPr>
      <a:lvl8pPr marL="534988" indent="-268288" algn="l" defTabSz="1088776" rtl="0" eaLnBrk="1" latinLnBrk="0" hangingPunct="1">
        <a:spcBef>
          <a:spcPts val="300"/>
        </a:spcBef>
        <a:spcAft>
          <a:spcPts val="300"/>
        </a:spcAft>
        <a:buClr>
          <a:schemeClr val="tx1"/>
        </a:buClr>
        <a:buFont typeface="+mj-lt"/>
        <a:buAutoNum type="alphaLcPeriod"/>
        <a:tabLst/>
        <a:defRPr sz="2000" kern="1200">
          <a:solidFill>
            <a:schemeClr val="tx1"/>
          </a:solidFill>
          <a:latin typeface="+mn-lt"/>
          <a:ea typeface="+mn-ea"/>
          <a:cs typeface="+mn-cs"/>
        </a:defRPr>
      </a:lvl8pPr>
      <a:lvl9pPr marL="804863" indent="-268288" algn="l" defTabSz="1088776" rtl="0" eaLnBrk="1" latinLnBrk="0" hangingPunct="1">
        <a:spcBef>
          <a:spcPts val="300"/>
        </a:spcBef>
        <a:spcAft>
          <a:spcPts val="300"/>
        </a:spcAft>
        <a:buFont typeface="+mj-lt"/>
        <a:buAutoNum type="romanLcPeriod"/>
        <a:defRPr sz="2000" kern="1200">
          <a:solidFill>
            <a:schemeClr val="tx1"/>
          </a:solidFill>
          <a:latin typeface="+mn-lt"/>
          <a:ea typeface="+mn-ea"/>
          <a:cs typeface="+mn-cs"/>
        </a:defRPr>
      </a:lvl9pPr>
    </p:bodyStyle>
    <p:otherStyle>
      <a:lvl1pPr marL="0" indent="0" algn="l" defTabSz="1088776" rtl="0" eaLnBrk="1" latinLnBrk="0" hangingPunct="1">
        <a:spcBef>
          <a:spcPts val="300"/>
        </a:spcBef>
        <a:spcAft>
          <a:spcPts val="300"/>
        </a:spcAft>
        <a:buClr>
          <a:schemeClr val="tx1"/>
        </a:buClr>
        <a:buFont typeface="Arial" pitchFamily="34" charset="0"/>
        <a:buNone/>
        <a:defRPr lang="en-US" sz="2000" kern="1200" dirty="0">
          <a:solidFill>
            <a:schemeClr val="tx1"/>
          </a:solidFill>
          <a:latin typeface="+mn-lt"/>
          <a:ea typeface="+mn-ea"/>
          <a:cs typeface="+mn-cs"/>
        </a:defRPr>
      </a:lvl1pPr>
      <a:lvl2pPr marL="266700"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2pPr>
      <a:lvl3pPr marL="534988" indent="-268288" algn="l" defTabSz="1088776" rtl="0" eaLnBrk="1" latinLnBrk="0" hangingPunct="1">
        <a:spcBef>
          <a:spcPts val="300"/>
        </a:spcBef>
        <a:spcAft>
          <a:spcPts val="300"/>
        </a:spcAft>
        <a:buClr>
          <a:schemeClr val="tx1"/>
        </a:buClr>
        <a:buFont typeface="Arial" panose="020B0604020202020204" pitchFamily="34" charset="0"/>
        <a:buChar char="•"/>
        <a:defRPr lang="en-US" sz="2000" kern="1200" dirty="0">
          <a:solidFill>
            <a:schemeClr val="tx1"/>
          </a:solidFill>
          <a:latin typeface="+mn-lt"/>
          <a:ea typeface="+mn-ea"/>
          <a:cs typeface="+mn-cs"/>
        </a:defRPr>
      </a:lvl3pPr>
      <a:lvl4pPr marL="801688" indent="-266700" algn="l" defTabSz="1088776" rtl="0" eaLnBrk="1" latinLnBrk="0" hangingPunct="1">
        <a:spcBef>
          <a:spcPts val="300"/>
        </a:spcBef>
        <a:spcAft>
          <a:spcPts val="300"/>
        </a:spcAft>
        <a:buClr>
          <a:schemeClr val="tx1"/>
        </a:buClr>
        <a:buFont typeface="Arial" panose="020B0604020202020204" pitchFamily="34" charset="0"/>
        <a:buChar char="–"/>
        <a:defRPr lang="en-US" sz="2000" kern="1200" baseline="0" dirty="0">
          <a:solidFill>
            <a:schemeClr val="tx1"/>
          </a:solidFill>
          <a:latin typeface="+mn-lt"/>
          <a:ea typeface="+mn-ea"/>
          <a:cs typeface="+mn-cs"/>
        </a:defRPr>
      </a:lvl4pPr>
      <a:lvl5pPr marL="0" indent="0" algn="l" defTabSz="1088776" rtl="0" eaLnBrk="1" latinLnBrk="0" hangingPunct="1">
        <a:lnSpc>
          <a:spcPct val="85000"/>
        </a:lnSpc>
        <a:spcBef>
          <a:spcPts val="1200"/>
        </a:spcBef>
        <a:spcAft>
          <a:spcPts val="600"/>
        </a:spcAft>
        <a:buFont typeface="Arial" pitchFamily="34" charset="0"/>
        <a:buNone/>
        <a:defRPr lang="en-US" sz="2800" b="1" kern="1200" baseline="0" dirty="0">
          <a:solidFill>
            <a:schemeClr val="tx1"/>
          </a:solidFill>
          <a:latin typeface="+mn-lt"/>
          <a:ea typeface="+mn-ea"/>
          <a:cs typeface="+mn-cs"/>
        </a:defRPr>
      </a:lvl5pPr>
      <a:lvl6pPr marL="0" indent="0" algn="l" defTabSz="1088776" rtl="0" eaLnBrk="1" latinLnBrk="0" hangingPunct="1">
        <a:spcBef>
          <a:spcPts val="600"/>
        </a:spcBef>
        <a:spcAft>
          <a:spcPts val="300"/>
        </a:spcAft>
        <a:buFont typeface="Arial" pitchFamily="34" charset="0"/>
        <a:buNone/>
        <a:defRPr sz="2200" b="1" kern="1200">
          <a:solidFill>
            <a:schemeClr val="tx1"/>
          </a:solidFill>
          <a:latin typeface="+mn-lt"/>
          <a:ea typeface="+mn-ea"/>
          <a:cs typeface="+mn-cs"/>
        </a:defRPr>
      </a:lvl6pPr>
      <a:lvl7pPr marL="266700" indent="-266700" algn="l" defTabSz="1088776" rtl="0" eaLnBrk="1" latinLnBrk="0" hangingPunct="1">
        <a:spcBef>
          <a:spcPts val="300"/>
        </a:spcBef>
        <a:spcAft>
          <a:spcPts val="300"/>
        </a:spcAft>
        <a:buClr>
          <a:schemeClr val="tx1"/>
        </a:buClr>
        <a:buFont typeface="+mj-lt"/>
        <a:buAutoNum type="arabicPeriod"/>
        <a:tabLst/>
        <a:defRPr sz="2000" kern="1200">
          <a:solidFill>
            <a:schemeClr val="tx1"/>
          </a:solidFill>
          <a:latin typeface="+mn-lt"/>
          <a:ea typeface="+mn-ea"/>
          <a:cs typeface="+mn-cs"/>
        </a:defRPr>
      </a:lvl7pPr>
      <a:lvl8pPr marL="534988" indent="-268288" algn="l" defTabSz="1088776" rtl="0" eaLnBrk="1" latinLnBrk="0" hangingPunct="1">
        <a:spcBef>
          <a:spcPts val="300"/>
        </a:spcBef>
        <a:spcAft>
          <a:spcPts val="300"/>
        </a:spcAft>
        <a:buClr>
          <a:schemeClr val="tx1"/>
        </a:buClr>
        <a:buFont typeface="+mj-lt"/>
        <a:buAutoNum type="alphaLcPeriod"/>
        <a:tabLst/>
        <a:defRPr sz="2000" kern="1200">
          <a:solidFill>
            <a:schemeClr val="tx1"/>
          </a:solidFill>
          <a:latin typeface="+mn-lt"/>
          <a:ea typeface="+mn-ea"/>
          <a:cs typeface="+mn-cs"/>
        </a:defRPr>
      </a:lvl8pPr>
      <a:lvl9pPr marL="804863" indent="-268288" algn="l" defTabSz="1088776" rtl="0" eaLnBrk="1" latinLnBrk="0" hangingPunct="1">
        <a:spcBef>
          <a:spcPts val="300"/>
        </a:spcBef>
        <a:spcAft>
          <a:spcPts val="300"/>
        </a:spcAft>
        <a:buFont typeface="+mj-lt"/>
        <a:buAutoNum type="romanLcPeriod"/>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1" orient="horz" pos="2160" userDrawn="1">
          <p15:clr>
            <a:srgbClr val="F26B43"/>
          </p15:clr>
        </p15:guide>
        <p15:guide id="12" pos="3841" userDrawn="1">
          <p15:clr>
            <a:srgbClr val="F26B43"/>
          </p15:clr>
        </p15:guide>
        <p15:guide id="13" pos="155" userDrawn="1">
          <p15:clr>
            <a:srgbClr val="F26B43"/>
          </p15:clr>
        </p15:guide>
        <p15:guide id="14" pos="7525" userDrawn="1">
          <p15:clr>
            <a:srgbClr val="F26B43"/>
          </p15:clr>
        </p15:guide>
        <p15:guide id="15" pos="1914" userDrawn="1">
          <p15:clr>
            <a:srgbClr val="F26B43"/>
          </p15:clr>
        </p15:guide>
        <p15:guide id="16" pos="5772" userDrawn="1">
          <p15:clr>
            <a:srgbClr val="F26B43"/>
          </p15:clr>
        </p15:guide>
        <p15:guide id="17" orient="horz" pos="972" userDrawn="1">
          <p15:clr>
            <a:srgbClr val="F26B43"/>
          </p15:clr>
        </p15:guide>
        <p15:guide id="18" orient="horz" pos="3122" userDrawn="1">
          <p15:clr>
            <a:srgbClr val="F26B43"/>
          </p15:clr>
        </p15:guide>
        <p15:guide id="19" orient="horz" pos="139" userDrawn="1">
          <p15:clr>
            <a:srgbClr val="F26B43"/>
          </p15:clr>
        </p15:guide>
        <p15:guide id="20" orient="horz" pos="40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9.sv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4.xml"/><Relationship Id="rId5" Type="http://schemas.openxmlformats.org/officeDocument/2006/relationships/image" Target="../media/image15.jp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E376-CD96-51B6-414E-FAA660E59468}"/>
              </a:ext>
            </a:extLst>
          </p:cNvPr>
          <p:cNvSpPr>
            <a:spLocks noGrp="1"/>
          </p:cNvSpPr>
          <p:nvPr>
            <p:ph type="title"/>
          </p:nvPr>
        </p:nvSpPr>
        <p:spPr>
          <a:xfrm>
            <a:off x="246063" y="1323775"/>
            <a:ext cx="9848432" cy="1962076"/>
          </a:xfrm>
        </p:spPr>
        <p:txBody>
          <a:bodyPr/>
          <a:lstStyle/>
          <a:p>
            <a:r>
              <a:rPr lang="en-US" dirty="0">
                <a:solidFill>
                  <a:schemeClr val="tx1"/>
                </a:solidFill>
              </a:rPr>
              <a:t>Napa Valley Countywide Active Transportation Plan</a:t>
            </a:r>
          </a:p>
        </p:txBody>
      </p:sp>
      <p:sp>
        <p:nvSpPr>
          <p:cNvPr id="3" name="Text Placeholder 2">
            <a:extLst>
              <a:ext uri="{FF2B5EF4-FFF2-40B4-BE49-F238E27FC236}">
                <a16:creationId xmlns:a16="http://schemas.microsoft.com/office/drawing/2014/main" id="{5933DF6D-FCC0-BEF9-25AF-ADB97A68892B}"/>
              </a:ext>
            </a:extLst>
          </p:cNvPr>
          <p:cNvSpPr>
            <a:spLocks noGrp="1"/>
          </p:cNvSpPr>
          <p:nvPr>
            <p:ph type="body" sz="quarter" idx="10"/>
          </p:nvPr>
        </p:nvSpPr>
        <p:spPr>
          <a:xfrm>
            <a:off x="342316" y="3429794"/>
            <a:ext cx="6192688" cy="384721"/>
          </a:xfrm>
        </p:spPr>
        <p:txBody>
          <a:bodyPr/>
          <a:lstStyle/>
          <a:p>
            <a:r>
              <a:rPr lang="en-US" dirty="0">
                <a:solidFill>
                  <a:schemeClr val="tx1"/>
                </a:solidFill>
              </a:rPr>
              <a:t>October 16, 2024</a:t>
            </a:r>
          </a:p>
        </p:txBody>
      </p:sp>
      <p:sp>
        <p:nvSpPr>
          <p:cNvPr id="4" name="Rectangle 3">
            <a:extLst>
              <a:ext uri="{FF2B5EF4-FFF2-40B4-BE49-F238E27FC236}">
                <a16:creationId xmlns:a16="http://schemas.microsoft.com/office/drawing/2014/main" id="{AD8F0273-BB97-8FD2-6A95-34B5D963B7E6}"/>
              </a:ext>
            </a:extLst>
          </p:cNvPr>
          <p:cNvSpPr/>
          <p:nvPr/>
        </p:nvSpPr>
        <p:spPr>
          <a:xfrm>
            <a:off x="96253" y="0"/>
            <a:ext cx="2358189" cy="1251284"/>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descr="A green and blue logo&#10;&#10;Description automatically generated">
            <a:extLst>
              <a:ext uri="{FF2B5EF4-FFF2-40B4-BE49-F238E27FC236}">
                <a16:creationId xmlns:a16="http://schemas.microsoft.com/office/drawing/2014/main" id="{6B858129-520F-DECB-AF0F-F5ECA69CD7EB}"/>
              </a:ext>
            </a:extLst>
          </p:cNvPr>
          <p:cNvPicPr>
            <a:picLocks noChangeAspect="1"/>
          </p:cNvPicPr>
          <p:nvPr/>
        </p:nvPicPr>
        <p:blipFill>
          <a:blip r:embed="rId2"/>
          <a:stretch>
            <a:fillRect/>
          </a:stretch>
        </p:blipFill>
        <p:spPr>
          <a:xfrm>
            <a:off x="-144379" y="5662617"/>
            <a:ext cx="4496511" cy="1196971"/>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ABD9ED1E-4056-0570-055C-9911CB161877}"/>
              </a:ext>
            </a:extLst>
          </p:cNvPr>
          <p:cNvPicPr>
            <a:picLocks noChangeAspect="1"/>
          </p:cNvPicPr>
          <p:nvPr/>
        </p:nvPicPr>
        <p:blipFill>
          <a:blip r:embed="rId3"/>
          <a:stretch>
            <a:fillRect/>
          </a:stretch>
        </p:blipFill>
        <p:spPr>
          <a:xfrm>
            <a:off x="10843961" y="5536779"/>
            <a:ext cx="1351214" cy="1448645"/>
          </a:xfrm>
          <a:prstGeom prst="rect">
            <a:avLst/>
          </a:prstGeom>
        </p:spPr>
      </p:pic>
    </p:spTree>
    <p:extLst>
      <p:ext uri="{BB962C8B-B14F-4D97-AF65-F5344CB8AC3E}">
        <p14:creationId xmlns:p14="http://schemas.microsoft.com/office/powerpoint/2010/main" val="336238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7B5A8E-420C-13EB-0B4F-5BC561DEC942}"/>
              </a:ext>
            </a:extLst>
          </p:cNvPr>
          <p:cNvSpPr/>
          <p:nvPr/>
        </p:nvSpPr>
        <p:spPr>
          <a:xfrm>
            <a:off x="0" y="0"/>
            <a:ext cx="12195175" cy="1013867"/>
          </a:xfrm>
          <a:prstGeom prst="rect">
            <a:avLst/>
          </a:prstGeom>
          <a:solidFill>
            <a:srgbClr val="00A19A"/>
          </a:solidFill>
          <a:ln>
            <a:solidFill>
              <a:srgbClr val="00A1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BEF7F6A8-8C3B-9F88-C42F-6F9D06869949}"/>
              </a:ext>
            </a:extLst>
          </p:cNvPr>
          <p:cNvSpPr>
            <a:spLocks noGrp="1"/>
          </p:cNvSpPr>
          <p:nvPr>
            <p:ph sz="quarter" idx="11"/>
          </p:nvPr>
        </p:nvSpPr>
        <p:spPr>
          <a:xfrm>
            <a:off x="246063" y="1543048"/>
            <a:ext cx="6010357" cy="4838701"/>
          </a:xfrm>
        </p:spPr>
        <p:txBody>
          <a:bodyPr/>
          <a:lstStyle/>
          <a:p>
            <a:pPr marL="342900" indent="-342900">
              <a:buFont typeface="Symbol" panose="05050102010706020507" pitchFamily="18" charset="2"/>
              <a:buChar char="-"/>
            </a:pPr>
            <a:r>
              <a:rPr lang="en-US" sz="2800" dirty="0"/>
              <a:t>Existing Conditions Report</a:t>
            </a:r>
          </a:p>
          <a:p>
            <a:pPr marL="342900" indent="-342900">
              <a:buFont typeface="Symbol" panose="05050102010706020507" pitchFamily="18" charset="2"/>
              <a:buChar char="-"/>
            </a:pPr>
            <a:r>
              <a:rPr lang="en-US" sz="2800" dirty="0"/>
              <a:t>Treatments Toolbox</a:t>
            </a:r>
          </a:p>
          <a:p>
            <a:pPr marL="342900" indent="-342900">
              <a:buFont typeface="Symbol" panose="05050102010706020507" pitchFamily="18" charset="2"/>
              <a:buChar char="-"/>
            </a:pPr>
            <a:r>
              <a:rPr lang="en-US" sz="2800" dirty="0"/>
              <a:t>Policy Farmwork</a:t>
            </a:r>
          </a:p>
          <a:p>
            <a:pPr marL="342900" indent="-342900">
              <a:buFont typeface="Symbol" panose="05050102010706020507" pitchFamily="18" charset="2"/>
              <a:buChar char="-"/>
            </a:pPr>
            <a:r>
              <a:rPr lang="en-US" sz="2800" dirty="0"/>
              <a:t>Timelines: December 2024 – January 2025</a:t>
            </a:r>
          </a:p>
        </p:txBody>
      </p:sp>
      <p:sp>
        <p:nvSpPr>
          <p:cNvPr id="3" name="Title 2">
            <a:extLst>
              <a:ext uri="{FF2B5EF4-FFF2-40B4-BE49-F238E27FC236}">
                <a16:creationId xmlns:a16="http://schemas.microsoft.com/office/drawing/2014/main" id="{6EB33730-1688-5D40-2E53-EA1F9DDE9C95}"/>
              </a:ext>
            </a:extLst>
          </p:cNvPr>
          <p:cNvSpPr>
            <a:spLocks noGrp="1"/>
          </p:cNvSpPr>
          <p:nvPr>
            <p:ph type="title"/>
          </p:nvPr>
        </p:nvSpPr>
        <p:spPr>
          <a:xfrm>
            <a:off x="246063" y="214819"/>
            <a:ext cx="10979399" cy="526298"/>
          </a:xfrm>
        </p:spPr>
        <p:txBody>
          <a:bodyPr/>
          <a:lstStyle/>
          <a:p>
            <a:r>
              <a:rPr lang="en-US" dirty="0">
                <a:solidFill>
                  <a:schemeClr val="bg1"/>
                </a:solidFill>
              </a:rPr>
              <a:t>Agency Engagement Opportunities</a:t>
            </a:r>
          </a:p>
        </p:txBody>
      </p:sp>
      <p:sp>
        <p:nvSpPr>
          <p:cNvPr id="4" name="Slide Number Placeholder 3">
            <a:extLst>
              <a:ext uri="{FF2B5EF4-FFF2-40B4-BE49-F238E27FC236}">
                <a16:creationId xmlns:a16="http://schemas.microsoft.com/office/drawing/2014/main" id="{29E3F45D-672D-D831-2F74-C265C8EF6184}"/>
              </a:ext>
            </a:extLst>
          </p:cNvPr>
          <p:cNvSpPr>
            <a:spLocks noGrp="1"/>
          </p:cNvSpPr>
          <p:nvPr>
            <p:ph type="sldNum" sz="quarter" idx="14"/>
          </p:nvPr>
        </p:nvSpPr>
        <p:spPr/>
        <p:txBody>
          <a:bodyPr/>
          <a:lstStyle/>
          <a:p>
            <a:fld id="{E917DE0E-AFB1-41FD-BC35-27DB61CA125F}" type="slidenum">
              <a:rPr lang="en-AU" smtClean="0"/>
              <a:pPr/>
              <a:t>10</a:t>
            </a:fld>
            <a:endParaRPr lang="en-AU"/>
          </a:p>
        </p:txBody>
      </p:sp>
      <p:pic>
        <p:nvPicPr>
          <p:cNvPr id="7" name="Picture 6" descr="A person and child walking on a sidewalk&#10;&#10;Description automatically generated">
            <a:extLst>
              <a:ext uri="{FF2B5EF4-FFF2-40B4-BE49-F238E27FC236}">
                <a16:creationId xmlns:a16="http://schemas.microsoft.com/office/drawing/2014/main" id="{761587EF-E7ED-D044-B862-54DF27A25F03}"/>
              </a:ext>
            </a:extLst>
          </p:cNvPr>
          <p:cNvPicPr>
            <a:picLocks noChangeAspect="1"/>
          </p:cNvPicPr>
          <p:nvPr/>
        </p:nvPicPr>
        <p:blipFill rotWithShape="1">
          <a:blip r:embed="rId2"/>
          <a:srcRect t="7715"/>
          <a:stretch/>
        </p:blipFill>
        <p:spPr>
          <a:xfrm>
            <a:off x="7622116" y="1013867"/>
            <a:ext cx="4573059" cy="6330407"/>
          </a:xfrm>
          <a:prstGeom prst="rect">
            <a:avLst/>
          </a:prstGeom>
        </p:spPr>
      </p:pic>
    </p:spTree>
    <p:extLst>
      <p:ext uri="{BB962C8B-B14F-4D97-AF65-F5344CB8AC3E}">
        <p14:creationId xmlns:p14="http://schemas.microsoft.com/office/powerpoint/2010/main" val="261932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95854"/>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F86835C-46EA-DE16-F569-DF4E31DF24D7}"/>
              </a:ext>
            </a:extLst>
          </p:cNvPr>
          <p:cNvSpPr/>
          <p:nvPr/>
        </p:nvSpPr>
        <p:spPr>
          <a:xfrm>
            <a:off x="8237938" y="1143794"/>
            <a:ext cx="3708000" cy="5237956"/>
          </a:xfrm>
          <a:prstGeom prst="rect">
            <a:avLst/>
          </a:prstGeom>
          <a:solidFill>
            <a:srgbClr val="FFD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64DC5F6-130F-DDC6-302B-E4BD50E57FE3}"/>
              </a:ext>
            </a:extLst>
          </p:cNvPr>
          <p:cNvSpPr/>
          <p:nvPr/>
        </p:nvSpPr>
        <p:spPr>
          <a:xfrm>
            <a:off x="4242000" y="1143794"/>
            <a:ext cx="3708000" cy="5237956"/>
          </a:xfrm>
          <a:prstGeom prst="rect">
            <a:avLst/>
          </a:prstGeom>
          <a:solidFill>
            <a:srgbClr val="00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2C9BFC-E0EF-DB01-C5CB-EAF1A6D6AB70}"/>
              </a:ext>
            </a:extLst>
          </p:cNvPr>
          <p:cNvSpPr/>
          <p:nvPr/>
        </p:nvSpPr>
        <p:spPr>
          <a:xfrm>
            <a:off x="246063" y="1143794"/>
            <a:ext cx="3708000" cy="5237956"/>
          </a:xfrm>
          <a:prstGeom prst="rect">
            <a:avLst/>
          </a:prstGeom>
          <a:solidFill>
            <a:srgbClr val="E773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7D56B61F-48C6-1D31-00A7-FB20645AA1B4}"/>
              </a:ext>
            </a:extLst>
          </p:cNvPr>
          <p:cNvSpPr>
            <a:spLocks noGrp="1"/>
          </p:cNvSpPr>
          <p:nvPr>
            <p:ph sz="half" idx="1"/>
          </p:nvPr>
        </p:nvSpPr>
        <p:spPr>
          <a:xfrm>
            <a:off x="389956" y="3692088"/>
            <a:ext cx="3429000" cy="2951956"/>
          </a:xfrm>
        </p:spPr>
        <p:txBody>
          <a:bodyPr/>
          <a:lstStyle/>
          <a:p>
            <a:pPr algn="ctr"/>
            <a:r>
              <a:rPr lang="en-US" dirty="0">
                <a:solidFill>
                  <a:schemeClr val="bg1"/>
                </a:solidFill>
              </a:rPr>
              <a:t>How do you like getting around you community?</a:t>
            </a:r>
          </a:p>
          <a:p>
            <a:pPr algn="ctr"/>
            <a:endParaRPr lang="en-US" sz="1000" dirty="0">
              <a:solidFill>
                <a:schemeClr val="bg1"/>
              </a:solidFill>
            </a:endParaRPr>
          </a:p>
          <a:p>
            <a:pPr algn="ctr"/>
            <a:r>
              <a:rPr lang="en-US" dirty="0">
                <a:solidFill>
                  <a:schemeClr val="bg1"/>
                </a:solidFill>
              </a:rPr>
              <a:t>What public spaces do you enjoy spending time in?</a:t>
            </a:r>
          </a:p>
          <a:p>
            <a:pPr algn="ctr"/>
            <a:endParaRPr lang="en-US" sz="1000" dirty="0">
              <a:solidFill>
                <a:schemeClr val="bg1"/>
              </a:solidFill>
            </a:endParaRPr>
          </a:p>
          <a:p>
            <a:pPr algn="ctr"/>
            <a:r>
              <a:rPr lang="en-US" dirty="0">
                <a:solidFill>
                  <a:schemeClr val="bg1"/>
                </a:solidFill>
              </a:rPr>
              <a:t>What are your favorite streets or trails, and why?</a:t>
            </a:r>
          </a:p>
          <a:p>
            <a:pPr algn="ctr"/>
            <a:endParaRPr lang="en-US" dirty="0">
              <a:solidFill>
                <a:schemeClr val="bg1"/>
              </a:solidFill>
            </a:endParaRPr>
          </a:p>
        </p:txBody>
      </p:sp>
      <p:sp>
        <p:nvSpPr>
          <p:cNvPr id="3" name="Content Placeholder 2">
            <a:extLst>
              <a:ext uri="{FF2B5EF4-FFF2-40B4-BE49-F238E27FC236}">
                <a16:creationId xmlns:a16="http://schemas.microsoft.com/office/drawing/2014/main" id="{BA0AAC1F-F7D2-8AE8-B906-6144773487F1}"/>
              </a:ext>
            </a:extLst>
          </p:cNvPr>
          <p:cNvSpPr>
            <a:spLocks noGrp="1"/>
          </p:cNvSpPr>
          <p:nvPr>
            <p:ph sz="half" idx="2"/>
          </p:nvPr>
        </p:nvSpPr>
        <p:spPr>
          <a:xfrm>
            <a:off x="8298213" y="3692088"/>
            <a:ext cx="3581400" cy="2951956"/>
          </a:xfrm>
        </p:spPr>
        <p:txBody>
          <a:bodyPr/>
          <a:lstStyle/>
          <a:p>
            <a:pPr algn="ctr"/>
            <a:r>
              <a:rPr lang="en-US" dirty="0">
                <a:solidFill>
                  <a:srgbClr val="595854"/>
                </a:solidFill>
              </a:rPr>
              <a:t>How do you imagine your community growing? </a:t>
            </a:r>
          </a:p>
          <a:p>
            <a:pPr algn="ctr"/>
            <a:endParaRPr lang="en-US" dirty="0">
              <a:solidFill>
                <a:srgbClr val="595854"/>
              </a:solidFill>
            </a:endParaRPr>
          </a:p>
          <a:p>
            <a:pPr algn="ctr"/>
            <a:r>
              <a:rPr lang="en-US" dirty="0">
                <a:solidFill>
                  <a:srgbClr val="595854"/>
                </a:solidFill>
              </a:rPr>
              <a:t>What kind of transportation solutions do you wonder about?</a:t>
            </a:r>
          </a:p>
        </p:txBody>
      </p:sp>
      <p:sp>
        <p:nvSpPr>
          <p:cNvPr id="4" name="Content Placeholder 3">
            <a:extLst>
              <a:ext uri="{FF2B5EF4-FFF2-40B4-BE49-F238E27FC236}">
                <a16:creationId xmlns:a16="http://schemas.microsoft.com/office/drawing/2014/main" id="{8BAB0164-3C10-7DD5-F207-229A26DB097F}"/>
              </a:ext>
            </a:extLst>
          </p:cNvPr>
          <p:cNvSpPr>
            <a:spLocks noGrp="1"/>
          </p:cNvSpPr>
          <p:nvPr>
            <p:ph sz="half" idx="10"/>
          </p:nvPr>
        </p:nvSpPr>
        <p:spPr>
          <a:xfrm>
            <a:off x="4344988" y="3692088"/>
            <a:ext cx="3505200" cy="2951956"/>
          </a:xfrm>
        </p:spPr>
        <p:txBody>
          <a:bodyPr/>
          <a:lstStyle/>
          <a:p>
            <a:pPr algn="ctr"/>
            <a:r>
              <a:rPr lang="en-US" dirty="0">
                <a:solidFill>
                  <a:schemeClr val="bg1"/>
                </a:solidFill>
              </a:rPr>
              <a:t>What do you wish you could change about getting around your community and beyond? </a:t>
            </a:r>
          </a:p>
          <a:p>
            <a:pPr algn="ctr"/>
            <a:endParaRPr lang="en-US" sz="1000" dirty="0">
              <a:solidFill>
                <a:schemeClr val="bg1"/>
              </a:solidFill>
            </a:endParaRPr>
          </a:p>
          <a:p>
            <a:pPr algn="ctr"/>
            <a:r>
              <a:rPr lang="en-US" dirty="0">
                <a:solidFill>
                  <a:schemeClr val="bg1"/>
                </a:solidFill>
              </a:rPr>
              <a:t>What are some changes you wish to see on our streets?</a:t>
            </a:r>
          </a:p>
        </p:txBody>
      </p:sp>
      <p:sp>
        <p:nvSpPr>
          <p:cNvPr id="5" name="Title 4">
            <a:extLst>
              <a:ext uri="{FF2B5EF4-FFF2-40B4-BE49-F238E27FC236}">
                <a16:creationId xmlns:a16="http://schemas.microsoft.com/office/drawing/2014/main" id="{85B18019-AD89-95D2-6841-40968E0FFCCC}"/>
              </a:ext>
            </a:extLst>
          </p:cNvPr>
          <p:cNvSpPr>
            <a:spLocks noGrp="1"/>
          </p:cNvSpPr>
          <p:nvPr>
            <p:ph type="title"/>
          </p:nvPr>
        </p:nvSpPr>
        <p:spPr>
          <a:xfrm>
            <a:off x="246063" y="214819"/>
            <a:ext cx="11699875" cy="443198"/>
          </a:xfrm>
        </p:spPr>
        <p:txBody>
          <a:bodyPr/>
          <a:lstStyle/>
          <a:p>
            <a:r>
              <a:rPr lang="en-US" sz="3200" dirty="0">
                <a:solidFill>
                  <a:schemeClr val="bg1"/>
                </a:solidFill>
              </a:rPr>
              <a:t>Loveable Communities Framework</a:t>
            </a:r>
          </a:p>
        </p:txBody>
      </p:sp>
      <p:sp>
        <p:nvSpPr>
          <p:cNvPr id="8" name="Slide Number Placeholder 7">
            <a:extLst>
              <a:ext uri="{FF2B5EF4-FFF2-40B4-BE49-F238E27FC236}">
                <a16:creationId xmlns:a16="http://schemas.microsoft.com/office/drawing/2014/main" id="{C6315E4B-EB94-3CBB-9C58-DB7FFE3616FF}"/>
              </a:ext>
            </a:extLst>
          </p:cNvPr>
          <p:cNvSpPr>
            <a:spLocks noGrp="1"/>
          </p:cNvSpPr>
          <p:nvPr>
            <p:ph type="sldNum" sz="quarter" idx="13"/>
          </p:nvPr>
        </p:nvSpPr>
        <p:spPr/>
        <p:txBody>
          <a:bodyPr/>
          <a:lstStyle/>
          <a:p>
            <a:fld id="{E917DE0E-AFB1-41FD-BC35-27DB61CA125F}" type="slidenum">
              <a:rPr lang="en-AU" smtClean="0"/>
              <a:pPr/>
              <a:t>11</a:t>
            </a:fld>
            <a:endParaRPr lang="en-AU"/>
          </a:p>
        </p:txBody>
      </p:sp>
      <p:pic>
        <p:nvPicPr>
          <p:cNvPr id="12" name="Graphic 11" descr="Badge Heart with solid fill">
            <a:extLst>
              <a:ext uri="{FF2B5EF4-FFF2-40B4-BE49-F238E27FC236}">
                <a16:creationId xmlns:a16="http://schemas.microsoft.com/office/drawing/2014/main" id="{308D3EDE-B851-3636-9B7F-E20A087842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0287" y="1865003"/>
            <a:ext cx="1781200" cy="1781200"/>
          </a:xfrm>
          <a:prstGeom prst="rect">
            <a:avLst/>
          </a:prstGeom>
        </p:spPr>
      </p:pic>
      <p:sp>
        <p:nvSpPr>
          <p:cNvPr id="18" name="Oval 17">
            <a:extLst>
              <a:ext uri="{FF2B5EF4-FFF2-40B4-BE49-F238E27FC236}">
                <a16:creationId xmlns:a16="http://schemas.microsoft.com/office/drawing/2014/main" id="{8A791B76-9EC6-836D-5907-FB82D02744C7}"/>
              </a:ext>
            </a:extLst>
          </p:cNvPr>
          <p:cNvSpPr/>
          <p:nvPr/>
        </p:nvSpPr>
        <p:spPr>
          <a:xfrm>
            <a:off x="5328901" y="2088236"/>
            <a:ext cx="1423101" cy="142310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Lights On with solid fill">
            <a:extLst>
              <a:ext uri="{FF2B5EF4-FFF2-40B4-BE49-F238E27FC236}">
                <a16:creationId xmlns:a16="http://schemas.microsoft.com/office/drawing/2014/main" id="{883AB146-C82F-3D64-33CA-45CF7F3783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1889" y="2351977"/>
            <a:ext cx="914400" cy="914400"/>
          </a:xfrm>
          <a:prstGeom prst="rect">
            <a:avLst/>
          </a:prstGeom>
        </p:spPr>
      </p:pic>
      <p:sp>
        <p:nvSpPr>
          <p:cNvPr id="20" name="Oval 19">
            <a:extLst>
              <a:ext uri="{FF2B5EF4-FFF2-40B4-BE49-F238E27FC236}">
                <a16:creationId xmlns:a16="http://schemas.microsoft.com/office/drawing/2014/main" id="{C77E794C-ECEA-BF8C-3E24-1ECBBD3B9E16}"/>
              </a:ext>
            </a:extLst>
          </p:cNvPr>
          <p:cNvSpPr/>
          <p:nvPr/>
        </p:nvSpPr>
        <p:spPr>
          <a:xfrm>
            <a:off x="9374187" y="2088235"/>
            <a:ext cx="1423101" cy="1423101"/>
          </a:xfrm>
          <a:prstGeom prst="ellipse">
            <a:avLst/>
          </a:prstGeom>
          <a:solidFill>
            <a:srgbClr val="5958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FFD600"/>
                </a:solidFill>
                <a:latin typeface="Source Sans Pro Black" panose="020B0803030403020204" pitchFamily="34" charset="0"/>
                <a:ea typeface="Source Sans Pro Black" panose="020B0803030403020204" pitchFamily="34" charset="0"/>
              </a:rPr>
              <a:t>?</a:t>
            </a:r>
          </a:p>
        </p:txBody>
      </p:sp>
      <p:sp>
        <p:nvSpPr>
          <p:cNvPr id="11" name="TextBox 10">
            <a:extLst>
              <a:ext uri="{FF2B5EF4-FFF2-40B4-BE49-F238E27FC236}">
                <a16:creationId xmlns:a16="http://schemas.microsoft.com/office/drawing/2014/main" id="{B7240B33-28EA-0D1A-C75E-18F27DC91BBF}"/>
              </a:ext>
            </a:extLst>
          </p:cNvPr>
          <p:cNvSpPr txBox="1"/>
          <p:nvPr/>
        </p:nvSpPr>
        <p:spPr>
          <a:xfrm>
            <a:off x="1449387" y="1339955"/>
            <a:ext cx="1367682" cy="584775"/>
          </a:xfrm>
          <a:prstGeom prst="rect">
            <a:avLst/>
          </a:prstGeom>
          <a:noFill/>
        </p:spPr>
        <p:txBody>
          <a:bodyPr wrap="none" rtlCol="0">
            <a:spAutoFit/>
          </a:bodyPr>
          <a:lstStyle/>
          <a:p>
            <a:r>
              <a:rPr lang="en-US" sz="3200" b="1">
                <a:solidFill>
                  <a:schemeClr val="bg1"/>
                </a:solidFill>
              </a:rPr>
              <a:t>I Love</a:t>
            </a:r>
          </a:p>
        </p:txBody>
      </p:sp>
      <p:sp>
        <p:nvSpPr>
          <p:cNvPr id="13" name="TextBox 12">
            <a:extLst>
              <a:ext uri="{FF2B5EF4-FFF2-40B4-BE49-F238E27FC236}">
                <a16:creationId xmlns:a16="http://schemas.microsoft.com/office/drawing/2014/main" id="{1800C211-FF87-EAC4-5D44-0EFFE4A9FB02}"/>
              </a:ext>
            </a:extLst>
          </p:cNvPr>
          <p:cNvSpPr txBox="1"/>
          <p:nvPr/>
        </p:nvSpPr>
        <p:spPr>
          <a:xfrm>
            <a:off x="5363865" y="1339955"/>
            <a:ext cx="1388137" cy="584775"/>
          </a:xfrm>
          <a:prstGeom prst="rect">
            <a:avLst/>
          </a:prstGeom>
          <a:noFill/>
        </p:spPr>
        <p:txBody>
          <a:bodyPr wrap="none" rtlCol="0">
            <a:spAutoFit/>
          </a:bodyPr>
          <a:lstStyle/>
          <a:p>
            <a:r>
              <a:rPr lang="en-US" sz="3200" b="1">
                <a:solidFill>
                  <a:schemeClr val="bg1"/>
                </a:solidFill>
              </a:rPr>
              <a:t>I Wish</a:t>
            </a:r>
          </a:p>
        </p:txBody>
      </p:sp>
      <p:sp>
        <p:nvSpPr>
          <p:cNvPr id="15" name="TextBox 14">
            <a:extLst>
              <a:ext uri="{FF2B5EF4-FFF2-40B4-BE49-F238E27FC236}">
                <a16:creationId xmlns:a16="http://schemas.microsoft.com/office/drawing/2014/main" id="{16C0CF00-0660-EE85-768D-40962DBED5A9}"/>
              </a:ext>
            </a:extLst>
          </p:cNvPr>
          <p:cNvSpPr txBox="1"/>
          <p:nvPr/>
        </p:nvSpPr>
        <p:spPr>
          <a:xfrm>
            <a:off x="9120280" y="1339955"/>
            <a:ext cx="1930913" cy="584775"/>
          </a:xfrm>
          <a:prstGeom prst="rect">
            <a:avLst/>
          </a:prstGeom>
          <a:noFill/>
        </p:spPr>
        <p:txBody>
          <a:bodyPr wrap="none" rtlCol="0">
            <a:spAutoFit/>
          </a:bodyPr>
          <a:lstStyle/>
          <a:p>
            <a:r>
              <a:rPr lang="en-US" sz="3200" b="1" dirty="0">
                <a:solidFill>
                  <a:srgbClr val="595854"/>
                </a:solidFill>
              </a:rPr>
              <a:t>I Wonder</a:t>
            </a:r>
          </a:p>
        </p:txBody>
      </p:sp>
    </p:spTree>
    <p:extLst>
      <p:ext uri="{BB962C8B-B14F-4D97-AF65-F5344CB8AC3E}">
        <p14:creationId xmlns:p14="http://schemas.microsoft.com/office/powerpoint/2010/main" val="388139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2666EB-55CB-3D1C-89C5-30D541FDC806}"/>
              </a:ext>
            </a:extLst>
          </p:cNvPr>
          <p:cNvSpPr/>
          <p:nvPr/>
        </p:nvSpPr>
        <p:spPr>
          <a:xfrm>
            <a:off x="0" y="0"/>
            <a:ext cx="12195175" cy="1013867"/>
          </a:xfrm>
          <a:prstGeom prst="rect">
            <a:avLst/>
          </a:prstGeom>
          <a:solidFill>
            <a:srgbClr val="00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3763"/>
              </a:solidFill>
            </a:endParaRPr>
          </a:p>
        </p:txBody>
      </p:sp>
      <p:sp>
        <p:nvSpPr>
          <p:cNvPr id="3" name="Title 2">
            <a:extLst>
              <a:ext uri="{FF2B5EF4-FFF2-40B4-BE49-F238E27FC236}">
                <a16:creationId xmlns:a16="http://schemas.microsoft.com/office/drawing/2014/main" id="{CC235148-4404-CE8C-7270-CB46C2F1CE7B}"/>
              </a:ext>
            </a:extLst>
          </p:cNvPr>
          <p:cNvSpPr>
            <a:spLocks noGrp="1"/>
          </p:cNvSpPr>
          <p:nvPr>
            <p:ph type="title"/>
          </p:nvPr>
        </p:nvSpPr>
        <p:spPr/>
        <p:txBody>
          <a:bodyPr/>
          <a:lstStyle/>
          <a:p>
            <a:r>
              <a:rPr lang="en-US">
                <a:solidFill>
                  <a:schemeClr val="bg1"/>
                </a:solidFill>
              </a:rPr>
              <a:t>Interactive Map Demonstration</a:t>
            </a:r>
          </a:p>
        </p:txBody>
      </p:sp>
      <p:sp>
        <p:nvSpPr>
          <p:cNvPr id="6" name="Slide Number Placeholder 5">
            <a:extLst>
              <a:ext uri="{FF2B5EF4-FFF2-40B4-BE49-F238E27FC236}">
                <a16:creationId xmlns:a16="http://schemas.microsoft.com/office/drawing/2014/main" id="{F0F3A980-0F6C-18B1-EF59-DB6CC6A3943A}"/>
              </a:ext>
            </a:extLst>
          </p:cNvPr>
          <p:cNvSpPr>
            <a:spLocks noGrp="1"/>
          </p:cNvSpPr>
          <p:nvPr>
            <p:ph type="sldNum" sz="quarter" idx="14"/>
          </p:nvPr>
        </p:nvSpPr>
        <p:spPr/>
        <p:txBody>
          <a:bodyPr/>
          <a:lstStyle/>
          <a:p>
            <a:fld id="{E917DE0E-AFB1-41FD-BC35-27DB61CA125F}" type="slidenum">
              <a:rPr lang="en-AU" smtClean="0"/>
              <a:pPr/>
              <a:t>12</a:t>
            </a:fld>
            <a:endParaRPr lang="en-AU"/>
          </a:p>
        </p:txBody>
      </p:sp>
      <p:sp>
        <p:nvSpPr>
          <p:cNvPr id="9" name="TextBox 8">
            <a:extLst>
              <a:ext uri="{FF2B5EF4-FFF2-40B4-BE49-F238E27FC236}">
                <a16:creationId xmlns:a16="http://schemas.microsoft.com/office/drawing/2014/main" id="{D9A34199-F1BF-F6BE-CA9E-D1676BC066F1}"/>
              </a:ext>
            </a:extLst>
          </p:cNvPr>
          <p:cNvSpPr txBox="1"/>
          <p:nvPr/>
        </p:nvSpPr>
        <p:spPr>
          <a:xfrm>
            <a:off x="8545810" y="2251754"/>
            <a:ext cx="2747986" cy="1708160"/>
          </a:xfrm>
          <a:prstGeom prst="rect">
            <a:avLst/>
          </a:prstGeom>
          <a:noFill/>
          <a:ln>
            <a:noFill/>
          </a:ln>
        </p:spPr>
        <p:txBody>
          <a:bodyPr wrap="square" rtlCol="0">
            <a:spAutoFit/>
          </a:bodyPr>
          <a:lstStyle/>
          <a:p>
            <a:pPr algn="ctr"/>
            <a:r>
              <a:rPr lang="en-US" dirty="0"/>
              <a:t>Or scan the QR code to directly visit the Interactive Map</a:t>
            </a:r>
          </a:p>
          <a:p>
            <a:pPr algn="ctr"/>
            <a:r>
              <a:rPr lang="en-US" dirty="0"/>
              <a:t>[Add when website is published]</a:t>
            </a:r>
          </a:p>
        </p:txBody>
      </p:sp>
      <p:sp>
        <p:nvSpPr>
          <p:cNvPr id="10" name="TextBox 9">
            <a:extLst>
              <a:ext uri="{FF2B5EF4-FFF2-40B4-BE49-F238E27FC236}">
                <a16:creationId xmlns:a16="http://schemas.microsoft.com/office/drawing/2014/main" id="{61AEA93A-6847-CE23-3973-535267BD1925}"/>
              </a:ext>
            </a:extLst>
          </p:cNvPr>
          <p:cNvSpPr txBox="1"/>
          <p:nvPr/>
        </p:nvSpPr>
        <p:spPr>
          <a:xfrm>
            <a:off x="421105" y="1289084"/>
            <a:ext cx="11774069" cy="784830"/>
          </a:xfrm>
          <a:prstGeom prst="rect">
            <a:avLst/>
          </a:prstGeom>
          <a:noFill/>
        </p:spPr>
        <p:txBody>
          <a:bodyPr wrap="square" rtlCol="0">
            <a:spAutoFit/>
          </a:bodyPr>
          <a:lstStyle/>
          <a:p>
            <a:pPr marL="457200" indent="-457200">
              <a:buFont typeface="+mj-lt"/>
              <a:buAutoNum type="arabicPeriod"/>
            </a:pPr>
            <a:r>
              <a:rPr lang="en-US" dirty="0"/>
              <a:t>Visit </a:t>
            </a:r>
            <a:r>
              <a:rPr lang="en-US" b="1" dirty="0"/>
              <a:t>NapaATPlan.com</a:t>
            </a:r>
          </a:p>
          <a:p>
            <a:pPr marL="457200" indent="-457200">
              <a:buFont typeface="+mj-lt"/>
              <a:buAutoNum type="arabicPeriod"/>
            </a:pPr>
            <a:r>
              <a:rPr lang="en-US" dirty="0"/>
              <a:t>Scroll to “Get Involved” and click “View Project Map”</a:t>
            </a:r>
          </a:p>
        </p:txBody>
      </p:sp>
      <p:pic>
        <p:nvPicPr>
          <p:cNvPr id="8" name="Picture 7">
            <a:extLst>
              <a:ext uri="{FF2B5EF4-FFF2-40B4-BE49-F238E27FC236}">
                <a16:creationId xmlns:a16="http://schemas.microsoft.com/office/drawing/2014/main" id="{F0FD8020-C898-2162-30ED-94E58825FE47}"/>
              </a:ext>
            </a:extLst>
          </p:cNvPr>
          <p:cNvPicPr>
            <a:picLocks noChangeAspect="1"/>
          </p:cNvPicPr>
          <p:nvPr/>
        </p:nvPicPr>
        <p:blipFill rotWithShape="1">
          <a:blip r:embed="rId3"/>
          <a:srcRect l="8543" t="3290" r="6133"/>
          <a:stretch/>
        </p:blipFill>
        <p:spPr>
          <a:xfrm>
            <a:off x="769573" y="2206959"/>
            <a:ext cx="6762195" cy="3984823"/>
          </a:xfrm>
          <a:prstGeom prst="rect">
            <a:avLst/>
          </a:prstGeom>
        </p:spPr>
      </p:pic>
      <p:sp>
        <p:nvSpPr>
          <p:cNvPr id="16" name="Oval 15">
            <a:extLst>
              <a:ext uri="{FF2B5EF4-FFF2-40B4-BE49-F238E27FC236}">
                <a16:creationId xmlns:a16="http://schemas.microsoft.com/office/drawing/2014/main" id="{0F754942-73A8-B11C-A8FA-7946DDC34B50}"/>
              </a:ext>
            </a:extLst>
          </p:cNvPr>
          <p:cNvSpPr/>
          <p:nvPr/>
        </p:nvSpPr>
        <p:spPr>
          <a:xfrm>
            <a:off x="5728353" y="3994874"/>
            <a:ext cx="1208977" cy="65181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Cursor with solid fill">
            <a:extLst>
              <a:ext uri="{FF2B5EF4-FFF2-40B4-BE49-F238E27FC236}">
                <a16:creationId xmlns:a16="http://schemas.microsoft.com/office/drawing/2014/main" id="{F1A8E281-38D6-C746-C11D-9291244D9D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1075" y="4410253"/>
            <a:ext cx="474780" cy="474780"/>
          </a:xfrm>
          <a:prstGeom prst="rect">
            <a:avLst/>
          </a:prstGeom>
        </p:spPr>
      </p:pic>
    </p:spTree>
    <p:extLst>
      <p:ext uri="{BB962C8B-B14F-4D97-AF65-F5344CB8AC3E}">
        <p14:creationId xmlns:p14="http://schemas.microsoft.com/office/powerpoint/2010/main" val="274231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1BB591-ABEE-12F4-E87B-EE65B537E6FC}"/>
              </a:ext>
            </a:extLst>
          </p:cNvPr>
          <p:cNvPicPr>
            <a:picLocks noChangeAspect="1"/>
          </p:cNvPicPr>
          <p:nvPr/>
        </p:nvPicPr>
        <p:blipFill>
          <a:blip r:embed="rId3"/>
          <a:stretch>
            <a:fillRect/>
          </a:stretch>
        </p:blipFill>
        <p:spPr>
          <a:xfrm>
            <a:off x="8339168" y="2039411"/>
            <a:ext cx="3606386" cy="2716107"/>
          </a:xfrm>
          <a:prstGeom prst="rect">
            <a:avLst/>
          </a:prstGeom>
        </p:spPr>
      </p:pic>
      <p:pic>
        <p:nvPicPr>
          <p:cNvPr id="25" name="Picture 24">
            <a:extLst>
              <a:ext uri="{FF2B5EF4-FFF2-40B4-BE49-F238E27FC236}">
                <a16:creationId xmlns:a16="http://schemas.microsoft.com/office/drawing/2014/main" id="{BF6E7EEF-A6B9-276B-A849-866394A12E8A}"/>
              </a:ext>
            </a:extLst>
          </p:cNvPr>
          <p:cNvPicPr>
            <a:picLocks noChangeAspect="1"/>
          </p:cNvPicPr>
          <p:nvPr/>
        </p:nvPicPr>
        <p:blipFill>
          <a:blip r:embed="rId4"/>
          <a:stretch>
            <a:fillRect/>
          </a:stretch>
        </p:blipFill>
        <p:spPr>
          <a:xfrm>
            <a:off x="624967" y="2252955"/>
            <a:ext cx="3246143" cy="4070934"/>
          </a:xfrm>
          <a:prstGeom prst="rect">
            <a:avLst/>
          </a:prstGeom>
        </p:spPr>
      </p:pic>
      <p:pic>
        <p:nvPicPr>
          <p:cNvPr id="17" name="Picture 16">
            <a:extLst>
              <a:ext uri="{FF2B5EF4-FFF2-40B4-BE49-F238E27FC236}">
                <a16:creationId xmlns:a16="http://schemas.microsoft.com/office/drawing/2014/main" id="{1CF0FB06-5CC1-FA62-819D-6490BC15FCD9}"/>
              </a:ext>
            </a:extLst>
          </p:cNvPr>
          <p:cNvPicPr>
            <a:picLocks noChangeAspect="1"/>
          </p:cNvPicPr>
          <p:nvPr/>
        </p:nvPicPr>
        <p:blipFill rotWithShape="1">
          <a:blip r:embed="rId5"/>
          <a:srcRect b="54757"/>
          <a:stretch/>
        </p:blipFill>
        <p:spPr>
          <a:xfrm>
            <a:off x="4689553" y="2663979"/>
            <a:ext cx="2816068" cy="1881849"/>
          </a:xfrm>
          <a:prstGeom prst="rect">
            <a:avLst/>
          </a:prstGeom>
        </p:spPr>
      </p:pic>
      <p:sp>
        <p:nvSpPr>
          <p:cNvPr id="2" name="Rectangle 1">
            <a:extLst>
              <a:ext uri="{FF2B5EF4-FFF2-40B4-BE49-F238E27FC236}">
                <a16:creationId xmlns:a16="http://schemas.microsoft.com/office/drawing/2014/main" id="{882666EB-55CB-3D1C-89C5-30D541FDC806}"/>
              </a:ext>
            </a:extLst>
          </p:cNvPr>
          <p:cNvSpPr/>
          <p:nvPr/>
        </p:nvSpPr>
        <p:spPr>
          <a:xfrm>
            <a:off x="0" y="0"/>
            <a:ext cx="12195175" cy="1013867"/>
          </a:xfrm>
          <a:prstGeom prst="rect">
            <a:avLst/>
          </a:prstGeom>
          <a:solidFill>
            <a:srgbClr val="00A19A"/>
          </a:solidFill>
          <a:ln>
            <a:solidFill>
              <a:srgbClr val="00A1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C235148-4404-CE8C-7270-CB46C2F1CE7B}"/>
              </a:ext>
            </a:extLst>
          </p:cNvPr>
          <p:cNvSpPr>
            <a:spLocks noGrp="1"/>
          </p:cNvSpPr>
          <p:nvPr>
            <p:ph type="title"/>
          </p:nvPr>
        </p:nvSpPr>
        <p:spPr/>
        <p:txBody>
          <a:bodyPr/>
          <a:lstStyle/>
          <a:p>
            <a:r>
              <a:rPr lang="en-US">
                <a:solidFill>
                  <a:schemeClr val="bg1"/>
                </a:solidFill>
              </a:rPr>
              <a:t>Interactive Map Demonstration</a:t>
            </a:r>
          </a:p>
        </p:txBody>
      </p:sp>
      <p:sp>
        <p:nvSpPr>
          <p:cNvPr id="6" name="Slide Number Placeholder 5">
            <a:extLst>
              <a:ext uri="{FF2B5EF4-FFF2-40B4-BE49-F238E27FC236}">
                <a16:creationId xmlns:a16="http://schemas.microsoft.com/office/drawing/2014/main" id="{F0F3A980-0F6C-18B1-EF59-DB6CC6A3943A}"/>
              </a:ext>
            </a:extLst>
          </p:cNvPr>
          <p:cNvSpPr>
            <a:spLocks noGrp="1"/>
          </p:cNvSpPr>
          <p:nvPr>
            <p:ph type="sldNum" sz="quarter" idx="14"/>
          </p:nvPr>
        </p:nvSpPr>
        <p:spPr/>
        <p:txBody>
          <a:bodyPr/>
          <a:lstStyle/>
          <a:p>
            <a:fld id="{E917DE0E-AFB1-41FD-BC35-27DB61CA125F}" type="slidenum">
              <a:rPr lang="en-AU" smtClean="0"/>
              <a:pPr/>
              <a:t>13</a:t>
            </a:fld>
            <a:endParaRPr lang="en-AU"/>
          </a:p>
        </p:txBody>
      </p:sp>
      <p:sp>
        <p:nvSpPr>
          <p:cNvPr id="10" name="TextBox 9">
            <a:extLst>
              <a:ext uri="{FF2B5EF4-FFF2-40B4-BE49-F238E27FC236}">
                <a16:creationId xmlns:a16="http://schemas.microsoft.com/office/drawing/2014/main" id="{61AEA93A-6847-CE23-3973-535267BD1925}"/>
              </a:ext>
            </a:extLst>
          </p:cNvPr>
          <p:cNvSpPr txBox="1"/>
          <p:nvPr/>
        </p:nvSpPr>
        <p:spPr>
          <a:xfrm>
            <a:off x="66367" y="1171746"/>
            <a:ext cx="3773487" cy="923330"/>
          </a:xfrm>
          <a:prstGeom prst="rect">
            <a:avLst/>
          </a:prstGeom>
          <a:noFill/>
        </p:spPr>
        <p:txBody>
          <a:bodyPr wrap="square" rtlCol="0">
            <a:spAutoFit/>
          </a:bodyPr>
          <a:lstStyle/>
          <a:p>
            <a:pPr marL="457200" indent="-457200">
              <a:buFont typeface="+mj-lt"/>
              <a:buAutoNum type="arabicPeriod" startAt="4"/>
            </a:pPr>
            <a:r>
              <a:rPr lang="en-US" sz="1800" dirty="0"/>
              <a:t>Read the instructions that pop up when you open the page, or located under “Instructions”  </a:t>
            </a:r>
            <a:endParaRPr lang="en-US" sz="1800" b="1" dirty="0"/>
          </a:p>
        </p:txBody>
      </p:sp>
      <p:pic>
        <p:nvPicPr>
          <p:cNvPr id="15" name="Graphic 14" descr="Cursor with solid fill">
            <a:extLst>
              <a:ext uri="{FF2B5EF4-FFF2-40B4-BE49-F238E27FC236}">
                <a16:creationId xmlns:a16="http://schemas.microsoft.com/office/drawing/2014/main" id="{F1A8E281-38D6-C746-C11D-9291244D9D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236" y="3274145"/>
            <a:ext cx="434802" cy="434802"/>
          </a:xfrm>
          <a:prstGeom prst="rect">
            <a:avLst/>
          </a:prstGeom>
        </p:spPr>
      </p:pic>
      <p:sp>
        <p:nvSpPr>
          <p:cNvPr id="13" name="TextBox 12">
            <a:extLst>
              <a:ext uri="{FF2B5EF4-FFF2-40B4-BE49-F238E27FC236}">
                <a16:creationId xmlns:a16="http://schemas.microsoft.com/office/drawing/2014/main" id="{CE5952B7-64E4-D31E-2B11-08083ABFD7D8}"/>
              </a:ext>
            </a:extLst>
          </p:cNvPr>
          <p:cNvSpPr txBox="1"/>
          <p:nvPr/>
        </p:nvSpPr>
        <p:spPr>
          <a:xfrm>
            <a:off x="4053528" y="1171321"/>
            <a:ext cx="3905250" cy="1477328"/>
          </a:xfrm>
          <a:prstGeom prst="rect">
            <a:avLst/>
          </a:prstGeom>
          <a:noFill/>
        </p:spPr>
        <p:txBody>
          <a:bodyPr wrap="square" rtlCol="0">
            <a:spAutoFit/>
          </a:bodyPr>
          <a:lstStyle/>
          <a:p>
            <a:pPr marL="457200" indent="-457200">
              <a:buFont typeface="+mj-lt"/>
              <a:buAutoNum type="arabicPeriod" startAt="5"/>
            </a:pPr>
            <a:r>
              <a:rPr lang="en-US" sz="1800" dirty="0"/>
              <a:t>Drag one of the icons from the top of the page onto where you’d like to make a comment. Users may only add comments within the county boundary.</a:t>
            </a:r>
            <a:endParaRPr lang="en-US" sz="1800" b="1" dirty="0"/>
          </a:p>
        </p:txBody>
      </p:sp>
      <p:sp>
        <p:nvSpPr>
          <p:cNvPr id="14" name="TextBox 13">
            <a:extLst>
              <a:ext uri="{FF2B5EF4-FFF2-40B4-BE49-F238E27FC236}">
                <a16:creationId xmlns:a16="http://schemas.microsoft.com/office/drawing/2014/main" id="{63C09A43-C6B8-8B2D-9F9E-F6251B9E6793}"/>
              </a:ext>
            </a:extLst>
          </p:cNvPr>
          <p:cNvSpPr txBox="1"/>
          <p:nvPr/>
        </p:nvSpPr>
        <p:spPr>
          <a:xfrm>
            <a:off x="8172452" y="1175479"/>
            <a:ext cx="3773486" cy="646331"/>
          </a:xfrm>
          <a:prstGeom prst="rect">
            <a:avLst/>
          </a:prstGeom>
          <a:noFill/>
        </p:spPr>
        <p:txBody>
          <a:bodyPr wrap="square" rtlCol="0">
            <a:spAutoFit/>
          </a:bodyPr>
          <a:lstStyle/>
          <a:p>
            <a:pPr marL="457200" indent="-457200">
              <a:buFont typeface="+mj-lt"/>
              <a:buAutoNum type="arabicPeriod" startAt="6"/>
            </a:pPr>
            <a:r>
              <a:rPr lang="en-US" sz="1800" dirty="0"/>
              <a:t>Type your comment and click “Add Comment”</a:t>
            </a:r>
            <a:endParaRPr lang="en-US" sz="1800" b="1" dirty="0"/>
          </a:p>
        </p:txBody>
      </p:sp>
      <p:pic>
        <p:nvPicPr>
          <p:cNvPr id="19" name="Graphic 18" descr="Cursor with solid fill">
            <a:extLst>
              <a:ext uri="{FF2B5EF4-FFF2-40B4-BE49-F238E27FC236}">
                <a16:creationId xmlns:a16="http://schemas.microsoft.com/office/drawing/2014/main" id="{8CF26E24-702A-CE4E-0C30-1531DFC44A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23100" y="2962980"/>
            <a:ext cx="434802" cy="434802"/>
          </a:xfrm>
          <a:prstGeom prst="rect">
            <a:avLst/>
          </a:prstGeom>
        </p:spPr>
      </p:pic>
      <p:pic>
        <p:nvPicPr>
          <p:cNvPr id="22" name="Graphic 21" descr="Cursor with solid fill">
            <a:extLst>
              <a:ext uri="{FF2B5EF4-FFF2-40B4-BE49-F238E27FC236}">
                <a16:creationId xmlns:a16="http://schemas.microsoft.com/office/drawing/2014/main" id="{51EC2A0A-7F2F-6E87-2C11-58E7352CC0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10752" y="4362910"/>
            <a:ext cx="434802" cy="434802"/>
          </a:xfrm>
          <a:prstGeom prst="rect">
            <a:avLst/>
          </a:prstGeom>
        </p:spPr>
      </p:pic>
      <p:pic>
        <p:nvPicPr>
          <p:cNvPr id="23" name="Picture 22">
            <a:extLst>
              <a:ext uri="{FF2B5EF4-FFF2-40B4-BE49-F238E27FC236}">
                <a16:creationId xmlns:a16="http://schemas.microsoft.com/office/drawing/2014/main" id="{ED1C56BF-DC2B-3604-9CBB-8AC85DE04B92}"/>
              </a:ext>
            </a:extLst>
          </p:cNvPr>
          <p:cNvPicPr>
            <a:picLocks noChangeAspect="1"/>
          </p:cNvPicPr>
          <p:nvPr/>
        </p:nvPicPr>
        <p:blipFill>
          <a:blip r:embed="rId8"/>
          <a:stretch>
            <a:fillRect/>
          </a:stretch>
        </p:blipFill>
        <p:spPr>
          <a:xfrm>
            <a:off x="4682733" y="4755519"/>
            <a:ext cx="2823066" cy="1568370"/>
          </a:xfrm>
          <a:prstGeom prst="rect">
            <a:avLst/>
          </a:prstGeom>
        </p:spPr>
      </p:pic>
    </p:spTree>
    <p:extLst>
      <p:ext uri="{BB962C8B-B14F-4D97-AF65-F5344CB8AC3E}">
        <p14:creationId xmlns:p14="http://schemas.microsoft.com/office/powerpoint/2010/main" val="319283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erson and person walking on a road&#10;&#10;Description automatically generated">
            <a:extLst>
              <a:ext uri="{FF2B5EF4-FFF2-40B4-BE49-F238E27FC236}">
                <a16:creationId xmlns:a16="http://schemas.microsoft.com/office/drawing/2014/main" id="{5F190C82-BE2F-8E95-DAF5-89DB277A83F7}"/>
              </a:ext>
            </a:extLst>
          </p:cNvPr>
          <p:cNvPicPr>
            <a:picLocks noGrp="1" noChangeAspect="1"/>
          </p:cNvPicPr>
          <p:nvPr>
            <p:ph sz="half" idx="12"/>
          </p:nvPr>
        </p:nvPicPr>
        <p:blipFill rotWithShape="1">
          <a:blip r:embed="rId2">
            <a:alphaModFix amt="35000"/>
          </a:blip>
          <a:srcRect r="48545"/>
          <a:stretch/>
        </p:blipFill>
        <p:spPr>
          <a:xfrm>
            <a:off x="-1587" y="-41534"/>
            <a:ext cx="5883151" cy="6901122"/>
          </a:xfrm>
          <a:solidFill>
            <a:srgbClr val="595854"/>
          </a:solidFill>
        </p:spPr>
      </p:pic>
      <p:sp>
        <p:nvSpPr>
          <p:cNvPr id="3" name="Content Placeholder 2">
            <a:extLst>
              <a:ext uri="{FF2B5EF4-FFF2-40B4-BE49-F238E27FC236}">
                <a16:creationId xmlns:a16="http://schemas.microsoft.com/office/drawing/2014/main" id="{A2ED69B2-3ED1-8DD0-D9AD-729588E4DFDC}"/>
              </a:ext>
            </a:extLst>
          </p:cNvPr>
          <p:cNvSpPr>
            <a:spLocks noGrp="1"/>
          </p:cNvSpPr>
          <p:nvPr>
            <p:ph sz="half" idx="1"/>
          </p:nvPr>
        </p:nvSpPr>
        <p:spPr>
          <a:xfrm>
            <a:off x="6310438" y="1251284"/>
            <a:ext cx="5635500" cy="5130466"/>
          </a:xfrm>
        </p:spPr>
        <p:txBody>
          <a:bodyPr/>
          <a:lstStyle/>
          <a:p>
            <a:r>
              <a:rPr lang="en-US" sz="2400" b="1" dirty="0"/>
              <a:t>NVTA Board</a:t>
            </a:r>
          </a:p>
          <a:p>
            <a:pPr marL="342900" indent="-342900">
              <a:buFont typeface="Symbol" panose="05050102010706020507" pitchFamily="18" charset="2"/>
              <a:buChar char="-"/>
            </a:pPr>
            <a:r>
              <a:rPr lang="en-US" sz="2000" dirty="0"/>
              <a:t>Share website and interactive map with constituents, patterns, and stakeholders</a:t>
            </a:r>
          </a:p>
          <a:p>
            <a:endParaRPr lang="en-US" dirty="0"/>
          </a:p>
          <a:p>
            <a:r>
              <a:rPr lang="en-US" sz="2400" b="1" dirty="0"/>
              <a:t>NVTA Staff / Project Team</a:t>
            </a:r>
          </a:p>
          <a:p>
            <a:pPr marL="342900" indent="-342900">
              <a:buFont typeface="Symbol" panose="05050102010706020507" pitchFamily="18" charset="2"/>
              <a:buChar char="-"/>
            </a:pPr>
            <a:r>
              <a:rPr lang="en-US" sz="2000" dirty="0"/>
              <a:t>Provide social media graphics and links for constituent newsletters</a:t>
            </a:r>
          </a:p>
          <a:p>
            <a:endParaRPr lang="en-US" dirty="0"/>
          </a:p>
        </p:txBody>
      </p:sp>
      <p:sp>
        <p:nvSpPr>
          <p:cNvPr id="4" name="Title 3">
            <a:extLst>
              <a:ext uri="{FF2B5EF4-FFF2-40B4-BE49-F238E27FC236}">
                <a16:creationId xmlns:a16="http://schemas.microsoft.com/office/drawing/2014/main" id="{4F101CDF-C547-4EE3-6F30-5A2D82130D1D}"/>
              </a:ext>
            </a:extLst>
          </p:cNvPr>
          <p:cNvSpPr>
            <a:spLocks noGrp="1"/>
          </p:cNvSpPr>
          <p:nvPr>
            <p:ph type="title"/>
          </p:nvPr>
        </p:nvSpPr>
        <p:spPr/>
        <p:txBody>
          <a:bodyPr/>
          <a:lstStyle/>
          <a:p>
            <a:r>
              <a:rPr lang="en-US" dirty="0"/>
              <a:t>Next Steps</a:t>
            </a:r>
          </a:p>
        </p:txBody>
      </p:sp>
      <p:sp>
        <p:nvSpPr>
          <p:cNvPr id="7" name="Slide Number Placeholder 6">
            <a:extLst>
              <a:ext uri="{FF2B5EF4-FFF2-40B4-BE49-F238E27FC236}">
                <a16:creationId xmlns:a16="http://schemas.microsoft.com/office/drawing/2014/main" id="{707C2B9F-E345-A139-9092-131C62F98B3F}"/>
              </a:ext>
            </a:extLst>
          </p:cNvPr>
          <p:cNvSpPr>
            <a:spLocks noGrp="1"/>
          </p:cNvSpPr>
          <p:nvPr>
            <p:ph type="sldNum" sz="quarter" idx="15"/>
          </p:nvPr>
        </p:nvSpPr>
        <p:spPr/>
        <p:txBody>
          <a:bodyPr/>
          <a:lstStyle/>
          <a:p>
            <a:fld id="{E917DE0E-AFB1-41FD-BC35-27DB61CA125F}" type="slidenum">
              <a:rPr lang="en-AU" smtClean="0"/>
              <a:pPr/>
              <a:t>14</a:t>
            </a:fld>
            <a:endParaRPr lang="en-AU"/>
          </a:p>
        </p:txBody>
      </p:sp>
    </p:spTree>
    <p:extLst>
      <p:ext uri="{BB962C8B-B14F-4D97-AF65-F5344CB8AC3E}">
        <p14:creationId xmlns:p14="http://schemas.microsoft.com/office/powerpoint/2010/main" val="560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9585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DF24F-530E-EA81-3D51-1FC652CFB72E}"/>
              </a:ext>
            </a:extLst>
          </p:cNvPr>
          <p:cNvSpPr>
            <a:spLocks noGrp="1"/>
          </p:cNvSpPr>
          <p:nvPr>
            <p:ph type="title"/>
          </p:nvPr>
        </p:nvSpPr>
        <p:spPr>
          <a:xfrm>
            <a:off x="246063" y="2640347"/>
            <a:ext cx="11699875" cy="1883593"/>
          </a:xfrm>
        </p:spPr>
        <p:txBody>
          <a:bodyPr/>
          <a:lstStyle/>
          <a:p>
            <a:pPr algn="ctr"/>
            <a:r>
              <a:rPr lang="en-US" sz="6000" dirty="0">
                <a:solidFill>
                  <a:schemeClr val="bg1"/>
                </a:solidFill>
              </a:rPr>
              <a:t>Thank you!</a:t>
            </a:r>
            <a:br>
              <a:rPr lang="en-US" dirty="0"/>
            </a:br>
            <a:br>
              <a:rPr lang="en-US" dirty="0"/>
            </a:br>
            <a:r>
              <a:rPr lang="en-US" dirty="0">
                <a:solidFill>
                  <a:schemeClr val="bg1"/>
                </a:solidFill>
              </a:rPr>
              <a:t>Comments/Questions?</a:t>
            </a:r>
          </a:p>
        </p:txBody>
      </p:sp>
      <p:sp>
        <p:nvSpPr>
          <p:cNvPr id="5" name="Slide Number Placeholder 4">
            <a:extLst>
              <a:ext uri="{FF2B5EF4-FFF2-40B4-BE49-F238E27FC236}">
                <a16:creationId xmlns:a16="http://schemas.microsoft.com/office/drawing/2014/main" id="{950E4E8C-702F-ABAF-C50B-B2CC4F249FCD}"/>
              </a:ext>
            </a:extLst>
          </p:cNvPr>
          <p:cNvSpPr>
            <a:spLocks noGrp="1"/>
          </p:cNvSpPr>
          <p:nvPr>
            <p:ph type="sldNum" sz="quarter" idx="12"/>
          </p:nvPr>
        </p:nvSpPr>
        <p:spPr/>
        <p:txBody>
          <a:bodyPr/>
          <a:lstStyle/>
          <a:p>
            <a:fld id="{E917DE0E-AFB1-41FD-BC35-27DB61CA125F}" type="slidenum">
              <a:rPr lang="en-AU" smtClean="0"/>
              <a:pPr/>
              <a:t>15</a:t>
            </a:fld>
            <a:endParaRPr lang="en-AU"/>
          </a:p>
        </p:txBody>
      </p:sp>
    </p:spTree>
    <p:extLst>
      <p:ext uri="{BB962C8B-B14F-4D97-AF65-F5344CB8AC3E}">
        <p14:creationId xmlns:p14="http://schemas.microsoft.com/office/powerpoint/2010/main" val="373958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9585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22B27A-A9E8-5CC2-C7FE-4990EFA6E9BE}"/>
              </a:ext>
            </a:extLst>
          </p:cNvPr>
          <p:cNvSpPr>
            <a:spLocks noGrp="1"/>
          </p:cNvSpPr>
          <p:nvPr>
            <p:ph sz="quarter" idx="11"/>
          </p:nvPr>
        </p:nvSpPr>
        <p:spPr>
          <a:xfrm>
            <a:off x="246062" y="1010443"/>
            <a:ext cx="11699875" cy="4838701"/>
          </a:xfrm>
        </p:spPr>
        <p:txBody>
          <a:bodyPr vert="horz" lIns="0" tIns="0" rIns="0" bIns="0" rtlCol="0" anchor="t">
            <a:noAutofit/>
          </a:bodyPr>
          <a:lstStyle/>
          <a:p>
            <a:pPr lvl="6">
              <a:lnSpc>
                <a:spcPct val="150000"/>
              </a:lnSpc>
            </a:pPr>
            <a:r>
              <a:rPr lang="en-US" sz="2800" dirty="0"/>
              <a:t> Introduction to the Plan</a:t>
            </a:r>
          </a:p>
          <a:p>
            <a:pPr lvl="6">
              <a:lnSpc>
                <a:spcPct val="150000"/>
              </a:lnSpc>
            </a:pPr>
            <a:r>
              <a:rPr lang="en-US" sz="2800" dirty="0">
                <a:cs typeface="Arial"/>
              </a:rPr>
              <a:t> Scope and Tasks</a:t>
            </a:r>
          </a:p>
          <a:p>
            <a:pPr lvl="6">
              <a:lnSpc>
                <a:spcPct val="150000"/>
              </a:lnSpc>
            </a:pPr>
            <a:r>
              <a:rPr lang="en-US" sz="2800" dirty="0">
                <a:cs typeface="Arial"/>
              </a:rPr>
              <a:t> Timeline</a:t>
            </a:r>
          </a:p>
          <a:p>
            <a:pPr lvl="6">
              <a:lnSpc>
                <a:spcPct val="150000"/>
              </a:lnSpc>
            </a:pPr>
            <a:r>
              <a:rPr lang="en-US" sz="2800" dirty="0">
                <a:cs typeface="Arial"/>
              </a:rPr>
              <a:t> Outreach and Engagement Opportunities</a:t>
            </a:r>
          </a:p>
          <a:p>
            <a:pPr lvl="6">
              <a:lnSpc>
                <a:spcPct val="150000"/>
              </a:lnSpc>
            </a:pPr>
            <a:r>
              <a:rPr lang="en-US" sz="2800" dirty="0">
                <a:cs typeface="Arial"/>
              </a:rPr>
              <a:t> Interactive Map Demonstration</a:t>
            </a:r>
          </a:p>
          <a:p>
            <a:pPr lvl="6">
              <a:lnSpc>
                <a:spcPct val="150000"/>
              </a:lnSpc>
            </a:pPr>
            <a:r>
              <a:rPr lang="en-US" sz="2800" dirty="0">
                <a:cs typeface="Arial"/>
              </a:rPr>
              <a:t> Next Steps</a:t>
            </a:r>
          </a:p>
          <a:p>
            <a:pPr lvl="6">
              <a:lnSpc>
                <a:spcPct val="150000"/>
              </a:lnSpc>
            </a:pPr>
            <a:endParaRPr lang="en-US" sz="2800" dirty="0">
              <a:cs typeface="Arial"/>
            </a:endParaRPr>
          </a:p>
          <a:p>
            <a:pPr lvl="6">
              <a:lnSpc>
                <a:spcPct val="150000"/>
              </a:lnSpc>
            </a:pPr>
            <a:endParaRPr lang="en-US" sz="2800" dirty="0">
              <a:cs typeface="Arial"/>
            </a:endParaRPr>
          </a:p>
          <a:p>
            <a:pPr lvl="6">
              <a:lnSpc>
                <a:spcPct val="150000"/>
              </a:lnSpc>
              <a:buClr>
                <a:srgbClr val="FFFFFF"/>
              </a:buClr>
            </a:pPr>
            <a:endParaRPr lang="en-US" sz="2800" dirty="0">
              <a:cs typeface="Arial"/>
            </a:endParaRPr>
          </a:p>
          <a:p>
            <a:pPr lvl="6">
              <a:lnSpc>
                <a:spcPct val="150000"/>
              </a:lnSpc>
              <a:buClr>
                <a:srgbClr val="FFFFFF"/>
              </a:buClr>
            </a:pPr>
            <a:endParaRPr lang="en-US" sz="2800" dirty="0"/>
          </a:p>
        </p:txBody>
      </p:sp>
      <p:sp>
        <p:nvSpPr>
          <p:cNvPr id="4" name="Title 3">
            <a:extLst>
              <a:ext uri="{FF2B5EF4-FFF2-40B4-BE49-F238E27FC236}">
                <a16:creationId xmlns:a16="http://schemas.microsoft.com/office/drawing/2014/main" id="{1A73E89F-320E-726B-641E-556C47D212DC}"/>
              </a:ext>
            </a:extLst>
          </p:cNvPr>
          <p:cNvSpPr>
            <a:spLocks noGrp="1"/>
          </p:cNvSpPr>
          <p:nvPr>
            <p:ph type="title"/>
          </p:nvPr>
        </p:nvSpPr>
        <p:spPr/>
        <p:txBody>
          <a:bodyPr anchor="ctr"/>
          <a:lstStyle/>
          <a:p>
            <a:r>
              <a:rPr lang="en-US"/>
              <a:t>Agenda</a:t>
            </a:r>
          </a:p>
        </p:txBody>
      </p:sp>
      <p:sp>
        <p:nvSpPr>
          <p:cNvPr id="7" name="Slide Number Placeholder 6">
            <a:extLst>
              <a:ext uri="{FF2B5EF4-FFF2-40B4-BE49-F238E27FC236}">
                <a16:creationId xmlns:a16="http://schemas.microsoft.com/office/drawing/2014/main" id="{15D7C0E1-9872-34F9-A462-EDA681719F8C}"/>
              </a:ext>
            </a:extLst>
          </p:cNvPr>
          <p:cNvSpPr>
            <a:spLocks noGrp="1"/>
          </p:cNvSpPr>
          <p:nvPr>
            <p:ph type="sldNum" sz="quarter" idx="14"/>
          </p:nvPr>
        </p:nvSpPr>
        <p:spPr/>
        <p:txBody>
          <a:bodyPr/>
          <a:lstStyle/>
          <a:p>
            <a:fld id="{E917DE0E-AFB1-41FD-BC35-27DB61CA125F}" type="slidenum">
              <a:rPr lang="en-AU" smtClean="0"/>
              <a:pPr/>
              <a:t>2</a:t>
            </a:fld>
            <a:endParaRPr lang="en-AU"/>
          </a:p>
        </p:txBody>
      </p:sp>
    </p:spTree>
    <p:extLst>
      <p:ext uri="{BB962C8B-B14F-4D97-AF65-F5344CB8AC3E}">
        <p14:creationId xmlns:p14="http://schemas.microsoft.com/office/powerpoint/2010/main" val="348226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96B550-07BB-7130-799D-FAD824FC93DA}"/>
              </a:ext>
            </a:extLst>
          </p:cNvPr>
          <p:cNvSpPr/>
          <p:nvPr/>
        </p:nvSpPr>
        <p:spPr>
          <a:xfrm>
            <a:off x="0" y="0"/>
            <a:ext cx="12195175" cy="1013867"/>
          </a:xfrm>
          <a:prstGeom prst="rect">
            <a:avLst/>
          </a:prstGeom>
          <a:solidFill>
            <a:srgbClr val="00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4B0E4404-ECA3-B21E-1FDF-C0A15B3F9284}"/>
              </a:ext>
            </a:extLst>
          </p:cNvPr>
          <p:cNvSpPr>
            <a:spLocks noGrp="1"/>
          </p:cNvSpPr>
          <p:nvPr>
            <p:ph sz="quarter" idx="11"/>
          </p:nvPr>
        </p:nvSpPr>
        <p:spPr>
          <a:xfrm>
            <a:off x="246063" y="1543048"/>
            <a:ext cx="4771105" cy="4838701"/>
          </a:xfrm>
        </p:spPr>
        <p:txBody>
          <a:bodyPr/>
          <a:lstStyle/>
          <a:p>
            <a:pPr marL="342900" indent="-342900">
              <a:buFont typeface="Courier New" panose="02070309020205020404" pitchFamily="49" charset="0"/>
              <a:buChar char="-"/>
            </a:pPr>
            <a:r>
              <a:rPr lang="en-US" sz="2400" b="1" dirty="0"/>
              <a:t>Any non-motorized mode of transportation</a:t>
            </a:r>
          </a:p>
          <a:p>
            <a:pPr marL="609600" lvl="1" indent="-342900">
              <a:buFont typeface="Symbol" panose="05050102010706020507" pitchFamily="18" charset="2"/>
              <a:buChar char=""/>
            </a:pPr>
            <a:r>
              <a:rPr lang="en-US" dirty="0"/>
              <a:t>Walking/using a wheelchair</a:t>
            </a:r>
          </a:p>
          <a:p>
            <a:pPr marL="609600" lvl="1" indent="-342900">
              <a:buFont typeface="Symbol" panose="05050102010706020507" pitchFamily="18" charset="2"/>
              <a:buChar char=""/>
            </a:pPr>
            <a:r>
              <a:rPr lang="en-US" dirty="0"/>
              <a:t>Bicycling</a:t>
            </a:r>
          </a:p>
          <a:p>
            <a:pPr marL="609600" lvl="1" indent="-342900">
              <a:buFont typeface="Courier New" panose="02070309020205020404" pitchFamily="49" charset="0"/>
              <a:buChar char="-"/>
            </a:pPr>
            <a:r>
              <a:rPr lang="en-US" dirty="0"/>
              <a:t>Include e-bikes, scooters, mobility devices, etc.</a:t>
            </a:r>
          </a:p>
          <a:p>
            <a:pPr marL="609600" lvl="1" indent="-342900">
              <a:buFont typeface="Courier New" panose="02070309020205020404" pitchFamily="49" charset="0"/>
              <a:buChar char="-"/>
            </a:pPr>
            <a:r>
              <a:rPr lang="en-US" dirty="0"/>
              <a:t>Connections to public transportation</a:t>
            </a:r>
          </a:p>
          <a:p>
            <a:pPr marL="342900" indent="-342900">
              <a:buFont typeface="Courier New" panose="02070309020205020404" pitchFamily="49" charset="0"/>
              <a:buChar char="-"/>
            </a:pPr>
            <a:r>
              <a:rPr lang="en-US" sz="2400" b="1" dirty="0"/>
              <a:t>AT Facilities</a:t>
            </a:r>
          </a:p>
          <a:p>
            <a:pPr marL="609600" lvl="1" indent="-342900">
              <a:buFont typeface="Symbol" panose="05050102010706020507" pitchFamily="18" charset="2"/>
              <a:buChar char="-"/>
            </a:pPr>
            <a:r>
              <a:rPr lang="en-US" dirty="0"/>
              <a:t>Sidewalks and crosswalks</a:t>
            </a:r>
          </a:p>
          <a:p>
            <a:pPr marL="609600" lvl="1" indent="-342900">
              <a:buFont typeface="Symbol" panose="05050102010706020507" pitchFamily="18" charset="2"/>
              <a:buChar char="-"/>
            </a:pPr>
            <a:r>
              <a:rPr lang="en-US" dirty="0"/>
              <a:t>Bike lanes, paths, trails, or routes that prioritized active transportation</a:t>
            </a:r>
          </a:p>
          <a:p>
            <a:pPr marL="609600" lvl="1" indent="-342900">
              <a:buFont typeface="Symbol" panose="05050102010706020507" pitchFamily="18" charset="2"/>
              <a:buChar char="-"/>
            </a:pPr>
            <a:r>
              <a:rPr lang="en-US" dirty="0"/>
              <a:t>Amenities that improve AT: lighting, benches, shade, etc.</a:t>
            </a:r>
          </a:p>
          <a:p>
            <a:pPr marL="609600" lvl="1" indent="-342900">
              <a:buFont typeface="Symbol" panose="05050102010706020507" pitchFamily="18" charset="2"/>
              <a:buChar char="-"/>
            </a:pPr>
            <a:endParaRPr lang="en-US" dirty="0"/>
          </a:p>
        </p:txBody>
      </p:sp>
      <p:sp>
        <p:nvSpPr>
          <p:cNvPr id="3" name="Title 2">
            <a:extLst>
              <a:ext uri="{FF2B5EF4-FFF2-40B4-BE49-F238E27FC236}">
                <a16:creationId xmlns:a16="http://schemas.microsoft.com/office/drawing/2014/main" id="{F40BFB28-EFED-FFA7-C0F2-A7D96EA82FF8}"/>
              </a:ext>
            </a:extLst>
          </p:cNvPr>
          <p:cNvSpPr>
            <a:spLocks noGrp="1"/>
          </p:cNvSpPr>
          <p:nvPr>
            <p:ph type="title"/>
          </p:nvPr>
        </p:nvSpPr>
        <p:spPr/>
        <p:txBody>
          <a:bodyPr/>
          <a:lstStyle/>
          <a:p>
            <a:r>
              <a:rPr lang="en-US" dirty="0">
                <a:solidFill>
                  <a:schemeClr val="bg1"/>
                </a:solidFill>
              </a:rPr>
              <a:t>What is Active Transportation (AT)?</a:t>
            </a:r>
          </a:p>
        </p:txBody>
      </p:sp>
      <p:sp>
        <p:nvSpPr>
          <p:cNvPr id="4" name="Slide Number Placeholder 3">
            <a:extLst>
              <a:ext uri="{FF2B5EF4-FFF2-40B4-BE49-F238E27FC236}">
                <a16:creationId xmlns:a16="http://schemas.microsoft.com/office/drawing/2014/main" id="{8204C6D9-CE4D-2F09-3D35-E52B51AFD543}"/>
              </a:ext>
            </a:extLst>
          </p:cNvPr>
          <p:cNvSpPr>
            <a:spLocks noGrp="1"/>
          </p:cNvSpPr>
          <p:nvPr>
            <p:ph type="sldNum" sz="quarter" idx="14"/>
          </p:nvPr>
        </p:nvSpPr>
        <p:spPr/>
        <p:txBody>
          <a:bodyPr/>
          <a:lstStyle/>
          <a:p>
            <a:fld id="{E917DE0E-AFB1-41FD-BC35-27DB61CA125F}" type="slidenum">
              <a:rPr lang="en-AU" smtClean="0"/>
              <a:pPr/>
              <a:t>3</a:t>
            </a:fld>
            <a:endParaRPr lang="en-AU"/>
          </a:p>
        </p:txBody>
      </p:sp>
      <p:pic>
        <p:nvPicPr>
          <p:cNvPr id="7" name="Picture 6" descr="A group of people crossing a street&#10;&#10;Description automatically generated">
            <a:extLst>
              <a:ext uri="{FF2B5EF4-FFF2-40B4-BE49-F238E27FC236}">
                <a16:creationId xmlns:a16="http://schemas.microsoft.com/office/drawing/2014/main" id="{91EE72A1-AEFF-E0C1-EF69-BD6D80984075}"/>
              </a:ext>
            </a:extLst>
          </p:cNvPr>
          <p:cNvPicPr>
            <a:picLocks noChangeAspect="1"/>
          </p:cNvPicPr>
          <p:nvPr/>
        </p:nvPicPr>
        <p:blipFill>
          <a:blip r:embed="rId2"/>
          <a:stretch>
            <a:fillRect/>
          </a:stretch>
        </p:blipFill>
        <p:spPr>
          <a:xfrm>
            <a:off x="5773937" y="1543048"/>
            <a:ext cx="3626289" cy="2417526"/>
          </a:xfrm>
          <a:prstGeom prst="rect">
            <a:avLst/>
          </a:prstGeom>
        </p:spPr>
      </p:pic>
      <p:pic>
        <p:nvPicPr>
          <p:cNvPr id="9" name="Picture 8" descr="A person riding a bicycle on a street&#10;&#10;Description automatically generated">
            <a:extLst>
              <a:ext uri="{FF2B5EF4-FFF2-40B4-BE49-F238E27FC236}">
                <a16:creationId xmlns:a16="http://schemas.microsoft.com/office/drawing/2014/main" id="{A2BA05F2-DAF2-1161-6BFA-4D496EC2A334}"/>
              </a:ext>
            </a:extLst>
          </p:cNvPr>
          <p:cNvPicPr>
            <a:picLocks noChangeAspect="1"/>
          </p:cNvPicPr>
          <p:nvPr/>
        </p:nvPicPr>
        <p:blipFill>
          <a:blip r:embed="rId3"/>
          <a:stretch>
            <a:fillRect/>
          </a:stretch>
        </p:blipFill>
        <p:spPr>
          <a:xfrm>
            <a:off x="9730770" y="1543048"/>
            <a:ext cx="1611561" cy="2417526"/>
          </a:xfrm>
          <a:prstGeom prst="rect">
            <a:avLst/>
          </a:prstGeom>
        </p:spPr>
      </p:pic>
      <p:pic>
        <p:nvPicPr>
          <p:cNvPr id="11" name="Picture 10" descr="A person walking a dog on a leash on a bridge&#10;&#10;Description automatically generated">
            <a:extLst>
              <a:ext uri="{FF2B5EF4-FFF2-40B4-BE49-F238E27FC236}">
                <a16:creationId xmlns:a16="http://schemas.microsoft.com/office/drawing/2014/main" id="{BE3A33CA-B234-D5B9-4EB9-E43C7325E8D9}"/>
              </a:ext>
            </a:extLst>
          </p:cNvPr>
          <p:cNvPicPr>
            <a:picLocks noChangeAspect="1"/>
          </p:cNvPicPr>
          <p:nvPr/>
        </p:nvPicPr>
        <p:blipFill rotWithShape="1">
          <a:blip r:embed="rId4"/>
          <a:srcRect l="17470"/>
          <a:stretch/>
        </p:blipFill>
        <p:spPr>
          <a:xfrm>
            <a:off x="8736495" y="4290529"/>
            <a:ext cx="2605835" cy="2052022"/>
          </a:xfrm>
          <a:prstGeom prst="rect">
            <a:avLst/>
          </a:prstGeom>
        </p:spPr>
      </p:pic>
      <p:pic>
        <p:nvPicPr>
          <p:cNvPr id="15" name="Picture 14" descr="A group of people crossing a street&#10;&#10;Description automatically generated">
            <a:extLst>
              <a:ext uri="{FF2B5EF4-FFF2-40B4-BE49-F238E27FC236}">
                <a16:creationId xmlns:a16="http://schemas.microsoft.com/office/drawing/2014/main" id="{07EEA827-234B-8B71-F7DC-3235777F618F}"/>
              </a:ext>
            </a:extLst>
          </p:cNvPr>
          <p:cNvPicPr>
            <a:picLocks noChangeAspect="1"/>
          </p:cNvPicPr>
          <p:nvPr/>
        </p:nvPicPr>
        <p:blipFill rotWithShape="1">
          <a:blip r:embed="rId5"/>
          <a:srcRect l="14662" r="-4076"/>
          <a:stretch/>
        </p:blipFill>
        <p:spPr>
          <a:xfrm>
            <a:off x="5773937" y="4290529"/>
            <a:ext cx="2733749" cy="2038266"/>
          </a:xfrm>
          <a:prstGeom prst="rect">
            <a:avLst/>
          </a:prstGeom>
        </p:spPr>
      </p:pic>
    </p:spTree>
    <p:extLst>
      <p:ext uri="{BB962C8B-B14F-4D97-AF65-F5344CB8AC3E}">
        <p14:creationId xmlns:p14="http://schemas.microsoft.com/office/powerpoint/2010/main" val="321431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615CE7-515A-1A4F-98B8-DB5E54CAE8D6}"/>
              </a:ext>
            </a:extLst>
          </p:cNvPr>
          <p:cNvSpPr/>
          <p:nvPr/>
        </p:nvSpPr>
        <p:spPr>
          <a:xfrm>
            <a:off x="0" y="0"/>
            <a:ext cx="12195175" cy="1013867"/>
          </a:xfrm>
          <a:prstGeom prst="rect">
            <a:avLst/>
          </a:prstGeom>
          <a:solidFill>
            <a:srgbClr val="00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E0CAABB4-D517-1912-E9C2-AA3161887537}"/>
              </a:ext>
            </a:extLst>
          </p:cNvPr>
          <p:cNvSpPr>
            <a:spLocks noGrp="1"/>
          </p:cNvSpPr>
          <p:nvPr>
            <p:ph sz="quarter" idx="11"/>
          </p:nvPr>
        </p:nvSpPr>
        <p:spPr>
          <a:xfrm>
            <a:off x="246063" y="1543048"/>
            <a:ext cx="5649411" cy="4838701"/>
          </a:xfrm>
        </p:spPr>
        <p:txBody>
          <a:bodyPr/>
          <a:lstStyle/>
          <a:p>
            <a:pPr marL="342900" indent="-342900">
              <a:buFont typeface="Symbol" panose="05050102010706020507" pitchFamily="18" charset="2"/>
              <a:buChar char="-"/>
            </a:pPr>
            <a:r>
              <a:rPr lang="en-US" sz="2400" dirty="0"/>
              <a:t>Community-Based Transportation Plan (2020)</a:t>
            </a:r>
          </a:p>
          <a:p>
            <a:pPr marL="342900" indent="-342900">
              <a:buFont typeface="Symbol" panose="05050102010706020507" pitchFamily="18" charset="2"/>
              <a:buChar char="-"/>
            </a:pPr>
            <a:r>
              <a:rPr lang="en-US" sz="2400" dirty="0"/>
              <a:t>Countywide Pedestrian Plan (2016)</a:t>
            </a:r>
          </a:p>
          <a:p>
            <a:pPr marL="342900" indent="-342900">
              <a:buFont typeface="Symbol" panose="05050102010706020507" pitchFamily="18" charset="2"/>
              <a:buChar char="-"/>
            </a:pPr>
            <a:r>
              <a:rPr lang="en-US" sz="2400" dirty="0"/>
              <a:t>Countywide Bicycle Plan (2019)</a:t>
            </a:r>
          </a:p>
          <a:p>
            <a:pPr marL="342900" indent="-342900">
              <a:buFont typeface="Symbol" panose="05050102010706020507" pitchFamily="18" charset="2"/>
              <a:buChar char="-"/>
            </a:pPr>
            <a:r>
              <a:rPr lang="en-US" sz="2400" dirty="0"/>
              <a:t>Advancing Mobility 2045: Countywide Transportation Plan (2021)</a:t>
            </a:r>
          </a:p>
          <a:p>
            <a:pPr marL="342900" indent="-342900">
              <a:buFont typeface="Symbol" panose="05050102010706020507" pitchFamily="18" charset="2"/>
              <a:buChar char="-"/>
            </a:pPr>
            <a:r>
              <a:rPr lang="en-US" sz="2400" dirty="0"/>
              <a:t>Travel Behavior Study (2020)</a:t>
            </a:r>
          </a:p>
          <a:p>
            <a:pPr marL="342900" indent="-342900">
              <a:buFont typeface="Symbol" panose="05050102010706020507" pitchFamily="18" charset="2"/>
              <a:buChar char="-"/>
            </a:pPr>
            <a:r>
              <a:rPr lang="en-US" sz="2400" dirty="0"/>
              <a:t>Vision Zero Plan (2023)</a:t>
            </a:r>
          </a:p>
          <a:p>
            <a:pPr marL="342900" indent="-342900">
              <a:buFont typeface="Symbol" panose="05050102010706020507" pitchFamily="18" charset="2"/>
              <a:buChar char="-"/>
            </a:pPr>
            <a:r>
              <a:rPr lang="en-US" sz="2400" dirty="0"/>
              <a:t>SR 29 Comprehensive Multimodal Corridor Plan (2020)</a:t>
            </a:r>
          </a:p>
          <a:p>
            <a:pPr marL="342900" indent="-342900">
              <a:buFont typeface="Symbol" panose="05050102010706020507" pitchFamily="18" charset="2"/>
              <a:buChar char="-"/>
            </a:pPr>
            <a:r>
              <a:rPr lang="en-US" sz="2400" dirty="0"/>
              <a:t>State and Local Planning Efforts</a:t>
            </a:r>
            <a:endParaRPr lang="en-US" dirty="0"/>
          </a:p>
          <a:p>
            <a:pPr marL="342900" indent="-342900">
              <a:buFont typeface="Symbol" panose="05050102010706020507" pitchFamily="18" charset="2"/>
              <a:buChar char="-"/>
            </a:pPr>
            <a:endParaRPr lang="en-US" dirty="0"/>
          </a:p>
        </p:txBody>
      </p:sp>
      <p:sp>
        <p:nvSpPr>
          <p:cNvPr id="3" name="Title 2">
            <a:extLst>
              <a:ext uri="{FF2B5EF4-FFF2-40B4-BE49-F238E27FC236}">
                <a16:creationId xmlns:a16="http://schemas.microsoft.com/office/drawing/2014/main" id="{AF6A87E5-C947-7E7F-4076-06EB9E1BC068}"/>
              </a:ext>
            </a:extLst>
          </p:cNvPr>
          <p:cNvSpPr>
            <a:spLocks noGrp="1"/>
          </p:cNvSpPr>
          <p:nvPr>
            <p:ph type="title"/>
          </p:nvPr>
        </p:nvSpPr>
        <p:spPr>
          <a:xfrm>
            <a:off x="246063" y="214819"/>
            <a:ext cx="11699875" cy="498598"/>
          </a:xfrm>
        </p:spPr>
        <p:txBody>
          <a:bodyPr/>
          <a:lstStyle/>
          <a:p>
            <a:r>
              <a:rPr lang="en-US" sz="3600" dirty="0">
                <a:solidFill>
                  <a:schemeClr val="bg1"/>
                </a:solidFill>
              </a:rPr>
              <a:t>Existing NVTA Plans</a:t>
            </a:r>
          </a:p>
        </p:txBody>
      </p:sp>
      <p:sp>
        <p:nvSpPr>
          <p:cNvPr id="4" name="Slide Number Placeholder 3">
            <a:extLst>
              <a:ext uri="{FF2B5EF4-FFF2-40B4-BE49-F238E27FC236}">
                <a16:creationId xmlns:a16="http://schemas.microsoft.com/office/drawing/2014/main" id="{D2699530-7363-F51B-9CEF-53F9B9297171}"/>
              </a:ext>
            </a:extLst>
          </p:cNvPr>
          <p:cNvSpPr>
            <a:spLocks noGrp="1"/>
          </p:cNvSpPr>
          <p:nvPr>
            <p:ph type="sldNum" sz="quarter" idx="14"/>
          </p:nvPr>
        </p:nvSpPr>
        <p:spPr/>
        <p:txBody>
          <a:bodyPr/>
          <a:lstStyle/>
          <a:p>
            <a:fld id="{E917DE0E-AFB1-41FD-BC35-27DB61CA125F}" type="slidenum">
              <a:rPr lang="en-AU" smtClean="0"/>
              <a:pPr/>
              <a:t>4</a:t>
            </a:fld>
            <a:endParaRPr lang="en-AU"/>
          </a:p>
        </p:txBody>
      </p:sp>
      <p:pic>
        <p:nvPicPr>
          <p:cNvPr id="7" name="Picture 6">
            <a:extLst>
              <a:ext uri="{FF2B5EF4-FFF2-40B4-BE49-F238E27FC236}">
                <a16:creationId xmlns:a16="http://schemas.microsoft.com/office/drawing/2014/main" id="{71DCEC37-3002-DF13-48AC-7B6DD91C3C68}"/>
              </a:ext>
            </a:extLst>
          </p:cNvPr>
          <p:cNvPicPr>
            <a:picLocks noChangeAspect="1"/>
          </p:cNvPicPr>
          <p:nvPr/>
        </p:nvPicPr>
        <p:blipFill>
          <a:blip r:embed="rId2"/>
          <a:stretch>
            <a:fillRect/>
          </a:stretch>
        </p:blipFill>
        <p:spPr>
          <a:xfrm>
            <a:off x="6529137" y="1543048"/>
            <a:ext cx="2389358" cy="3093704"/>
          </a:xfrm>
          <a:prstGeom prst="rect">
            <a:avLst/>
          </a:prstGeom>
        </p:spPr>
      </p:pic>
      <p:pic>
        <p:nvPicPr>
          <p:cNvPr id="9" name="Picture 8">
            <a:extLst>
              <a:ext uri="{FF2B5EF4-FFF2-40B4-BE49-F238E27FC236}">
                <a16:creationId xmlns:a16="http://schemas.microsoft.com/office/drawing/2014/main" id="{32D5C5FC-764D-C4F4-7D7A-CC925B85FAE4}"/>
              </a:ext>
            </a:extLst>
          </p:cNvPr>
          <p:cNvPicPr>
            <a:picLocks noChangeAspect="1"/>
          </p:cNvPicPr>
          <p:nvPr/>
        </p:nvPicPr>
        <p:blipFill>
          <a:blip r:embed="rId3"/>
          <a:stretch>
            <a:fillRect/>
          </a:stretch>
        </p:blipFill>
        <p:spPr>
          <a:xfrm>
            <a:off x="9180570" y="1543048"/>
            <a:ext cx="2384955" cy="3093704"/>
          </a:xfrm>
          <a:prstGeom prst="rect">
            <a:avLst/>
          </a:prstGeom>
        </p:spPr>
      </p:pic>
      <p:pic>
        <p:nvPicPr>
          <p:cNvPr id="11" name="Picture 10">
            <a:extLst>
              <a:ext uri="{FF2B5EF4-FFF2-40B4-BE49-F238E27FC236}">
                <a16:creationId xmlns:a16="http://schemas.microsoft.com/office/drawing/2014/main" id="{E51E8617-1040-50DC-84EC-4B593A120352}"/>
              </a:ext>
            </a:extLst>
          </p:cNvPr>
          <p:cNvPicPr>
            <a:picLocks noChangeAspect="1"/>
          </p:cNvPicPr>
          <p:nvPr/>
        </p:nvPicPr>
        <p:blipFill>
          <a:blip r:embed="rId4"/>
          <a:stretch>
            <a:fillRect/>
          </a:stretch>
        </p:blipFill>
        <p:spPr>
          <a:xfrm>
            <a:off x="7720392" y="2951955"/>
            <a:ext cx="2658281" cy="3429794"/>
          </a:xfrm>
          <a:prstGeom prst="rect">
            <a:avLst/>
          </a:prstGeom>
        </p:spPr>
      </p:pic>
    </p:spTree>
    <p:extLst>
      <p:ext uri="{BB962C8B-B14F-4D97-AF65-F5344CB8AC3E}">
        <p14:creationId xmlns:p14="http://schemas.microsoft.com/office/powerpoint/2010/main" val="233805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Content Placeholder 16" descr="A person riding a bike on a street&#10;&#10;Description automatically generated">
            <a:extLst>
              <a:ext uri="{FF2B5EF4-FFF2-40B4-BE49-F238E27FC236}">
                <a16:creationId xmlns:a16="http://schemas.microsoft.com/office/drawing/2014/main" id="{9D23EABC-30F5-4ADF-B187-CB2A5EFFE0BE}"/>
              </a:ext>
            </a:extLst>
          </p:cNvPr>
          <p:cNvPicPr>
            <a:picLocks noGrp="1" noChangeAspect="1"/>
          </p:cNvPicPr>
          <p:nvPr>
            <p:ph sz="half" idx="12"/>
          </p:nvPr>
        </p:nvPicPr>
        <p:blipFill rotWithShape="1">
          <a:blip r:embed="rId2">
            <a:alphaModFix amt="35000"/>
          </a:blip>
          <a:srcRect l="27033" r="2716"/>
          <a:stretch/>
        </p:blipFill>
        <p:spPr>
          <a:xfrm>
            <a:off x="-1" y="0"/>
            <a:ext cx="7230979" cy="6859588"/>
          </a:xfrm>
          <a:solidFill>
            <a:srgbClr val="595854"/>
          </a:solidFill>
        </p:spPr>
      </p:pic>
      <p:sp>
        <p:nvSpPr>
          <p:cNvPr id="4" name="Title 3">
            <a:extLst>
              <a:ext uri="{FF2B5EF4-FFF2-40B4-BE49-F238E27FC236}">
                <a16:creationId xmlns:a16="http://schemas.microsoft.com/office/drawing/2014/main" id="{73797629-3A9A-40C7-5DBE-BFE8B1340039}"/>
              </a:ext>
            </a:extLst>
          </p:cNvPr>
          <p:cNvSpPr>
            <a:spLocks noGrp="1"/>
          </p:cNvSpPr>
          <p:nvPr>
            <p:ph type="title"/>
          </p:nvPr>
        </p:nvSpPr>
        <p:spPr>
          <a:xfrm>
            <a:off x="246064" y="214819"/>
            <a:ext cx="5635500" cy="1052596"/>
          </a:xfrm>
        </p:spPr>
        <p:txBody>
          <a:bodyPr/>
          <a:lstStyle/>
          <a:p>
            <a:r>
              <a:rPr lang="en-US" dirty="0"/>
              <a:t>Why a New County Plan?</a:t>
            </a:r>
          </a:p>
        </p:txBody>
      </p:sp>
      <p:sp>
        <p:nvSpPr>
          <p:cNvPr id="7" name="Slide Number Placeholder 6">
            <a:extLst>
              <a:ext uri="{FF2B5EF4-FFF2-40B4-BE49-F238E27FC236}">
                <a16:creationId xmlns:a16="http://schemas.microsoft.com/office/drawing/2014/main" id="{CC69F2B0-AFEB-B29A-343B-CFD413ACB71F}"/>
              </a:ext>
            </a:extLst>
          </p:cNvPr>
          <p:cNvSpPr>
            <a:spLocks noGrp="1"/>
          </p:cNvSpPr>
          <p:nvPr>
            <p:ph type="sldNum" sz="quarter" idx="15"/>
          </p:nvPr>
        </p:nvSpPr>
        <p:spPr/>
        <p:txBody>
          <a:bodyPr/>
          <a:lstStyle/>
          <a:p>
            <a:fld id="{E917DE0E-AFB1-41FD-BC35-27DB61CA125F}" type="slidenum">
              <a:rPr lang="en-AU" smtClean="0"/>
              <a:pPr/>
              <a:t>5</a:t>
            </a:fld>
            <a:endParaRPr lang="en-AU"/>
          </a:p>
        </p:txBody>
      </p:sp>
      <p:sp>
        <p:nvSpPr>
          <p:cNvPr id="19" name="Content Placeholder 18">
            <a:extLst>
              <a:ext uri="{FF2B5EF4-FFF2-40B4-BE49-F238E27FC236}">
                <a16:creationId xmlns:a16="http://schemas.microsoft.com/office/drawing/2014/main" id="{7DA91E4E-1F43-3528-64F4-4B6BA435752B}"/>
              </a:ext>
            </a:extLst>
          </p:cNvPr>
          <p:cNvSpPr>
            <a:spLocks noGrp="1"/>
          </p:cNvSpPr>
          <p:nvPr>
            <p:ph sz="half" idx="1"/>
          </p:nvPr>
        </p:nvSpPr>
        <p:spPr>
          <a:xfrm>
            <a:off x="7832558" y="1066977"/>
            <a:ext cx="3872748" cy="3966322"/>
          </a:xfrm>
        </p:spPr>
        <p:txBody>
          <a:bodyPr/>
          <a:lstStyle/>
          <a:p>
            <a:pPr algn="ctr"/>
            <a:r>
              <a:rPr lang="en-US" sz="2800" b="1" dirty="0">
                <a:solidFill>
                  <a:schemeClr val="bg1"/>
                </a:solidFill>
              </a:rPr>
              <a:t>Growing Population</a:t>
            </a:r>
          </a:p>
          <a:p>
            <a:pPr algn="ctr"/>
            <a:endParaRPr lang="en-US" sz="2800" b="1" dirty="0">
              <a:solidFill>
                <a:schemeClr val="bg1"/>
              </a:solidFill>
            </a:endParaRPr>
          </a:p>
          <a:p>
            <a:pPr algn="ctr"/>
            <a:r>
              <a:rPr lang="en-US" sz="2800" b="1" dirty="0">
                <a:solidFill>
                  <a:schemeClr val="bg1"/>
                </a:solidFill>
              </a:rPr>
              <a:t>Changing Best Practices</a:t>
            </a:r>
          </a:p>
          <a:p>
            <a:pPr algn="ctr"/>
            <a:endParaRPr lang="en-US" sz="2800" b="1" dirty="0">
              <a:solidFill>
                <a:schemeClr val="bg1"/>
              </a:solidFill>
            </a:endParaRPr>
          </a:p>
          <a:p>
            <a:pPr algn="ctr"/>
            <a:r>
              <a:rPr lang="en-US" sz="2800" b="1" dirty="0">
                <a:solidFill>
                  <a:schemeClr val="bg1"/>
                </a:solidFill>
              </a:rPr>
              <a:t>New Community Needs</a:t>
            </a:r>
          </a:p>
          <a:p>
            <a:pPr algn="ctr"/>
            <a:endParaRPr lang="en-US" sz="2800" b="1" dirty="0">
              <a:solidFill>
                <a:schemeClr val="bg1"/>
              </a:solidFill>
            </a:endParaRPr>
          </a:p>
          <a:p>
            <a:pPr algn="ctr"/>
            <a:r>
              <a:rPr lang="en-US" sz="2800" b="1" dirty="0">
                <a:solidFill>
                  <a:schemeClr val="bg1"/>
                </a:solidFill>
              </a:rPr>
              <a:t>Climate Change and Emissions </a:t>
            </a:r>
          </a:p>
        </p:txBody>
      </p:sp>
    </p:spTree>
    <p:extLst>
      <p:ext uri="{BB962C8B-B14F-4D97-AF65-F5344CB8AC3E}">
        <p14:creationId xmlns:p14="http://schemas.microsoft.com/office/powerpoint/2010/main" val="75485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A19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9FE1-EE23-673D-534E-6CDDB4A60008}"/>
              </a:ext>
            </a:extLst>
          </p:cNvPr>
          <p:cNvSpPr>
            <a:spLocks noGrp="1"/>
          </p:cNvSpPr>
          <p:nvPr>
            <p:ph type="title"/>
          </p:nvPr>
        </p:nvSpPr>
        <p:spPr/>
        <p:txBody>
          <a:bodyPr/>
          <a:lstStyle/>
          <a:p>
            <a:r>
              <a:rPr lang="en-US" dirty="0"/>
              <a:t>Project Overview</a:t>
            </a:r>
          </a:p>
        </p:txBody>
      </p:sp>
      <p:sp>
        <p:nvSpPr>
          <p:cNvPr id="3" name="Text Placeholder 2">
            <a:extLst>
              <a:ext uri="{FF2B5EF4-FFF2-40B4-BE49-F238E27FC236}">
                <a16:creationId xmlns:a16="http://schemas.microsoft.com/office/drawing/2014/main" id="{20871C8C-78B4-E978-9C08-BDE2391C95FF}"/>
              </a:ext>
            </a:extLst>
          </p:cNvPr>
          <p:cNvSpPr>
            <a:spLocks noGrp="1"/>
          </p:cNvSpPr>
          <p:nvPr>
            <p:ph type="body" sz="quarter" idx="10"/>
          </p:nvPr>
        </p:nvSpPr>
        <p:spPr>
          <a:xfrm>
            <a:off x="696987" y="3347812"/>
            <a:ext cx="6192688" cy="769441"/>
          </a:xfrm>
        </p:spPr>
        <p:txBody>
          <a:bodyPr/>
          <a:lstStyle/>
          <a:p>
            <a:r>
              <a:rPr lang="en-US" dirty="0"/>
              <a:t>Scope, Timeline, Community Engagement Opportunities</a:t>
            </a:r>
          </a:p>
        </p:txBody>
      </p:sp>
    </p:spTree>
    <p:extLst>
      <p:ext uri="{BB962C8B-B14F-4D97-AF65-F5344CB8AC3E}">
        <p14:creationId xmlns:p14="http://schemas.microsoft.com/office/powerpoint/2010/main" val="74696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08102F48-5B67-7CC6-55F5-D544FFE96A43}"/>
              </a:ext>
            </a:extLst>
          </p:cNvPr>
          <p:cNvGraphicFramePr>
            <a:graphicFrameLocks noGrp="1"/>
          </p:cNvGraphicFramePr>
          <p:nvPr>
            <p:ph sz="quarter" idx="11"/>
            <p:extLst>
              <p:ext uri="{D42A27DB-BD31-4B8C-83A1-F6EECF244321}">
                <p14:modId xmlns:p14="http://schemas.microsoft.com/office/powerpoint/2010/main" val="2898308671"/>
              </p:ext>
            </p:extLst>
          </p:nvPr>
        </p:nvGraphicFramePr>
        <p:xfrm>
          <a:off x="246063" y="1219523"/>
          <a:ext cx="11699874" cy="4838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D142518B-1E73-614A-A66C-4F3F001E2930}"/>
              </a:ext>
            </a:extLst>
          </p:cNvPr>
          <p:cNvSpPr>
            <a:spLocks noGrp="1"/>
          </p:cNvSpPr>
          <p:nvPr>
            <p:ph type="title"/>
          </p:nvPr>
        </p:nvSpPr>
        <p:spPr/>
        <p:txBody>
          <a:bodyPr/>
          <a:lstStyle/>
          <a:p>
            <a:r>
              <a:rPr lang="en-US" dirty="0"/>
              <a:t>Scope and Tasks</a:t>
            </a:r>
          </a:p>
        </p:txBody>
      </p:sp>
      <p:sp>
        <p:nvSpPr>
          <p:cNvPr id="4" name="Slide Number Placeholder 3">
            <a:extLst>
              <a:ext uri="{FF2B5EF4-FFF2-40B4-BE49-F238E27FC236}">
                <a16:creationId xmlns:a16="http://schemas.microsoft.com/office/drawing/2014/main" id="{CCD015DA-1170-E38D-CD0B-A1928321A621}"/>
              </a:ext>
            </a:extLst>
          </p:cNvPr>
          <p:cNvSpPr>
            <a:spLocks noGrp="1"/>
          </p:cNvSpPr>
          <p:nvPr>
            <p:ph type="sldNum" sz="quarter" idx="14"/>
          </p:nvPr>
        </p:nvSpPr>
        <p:spPr/>
        <p:txBody>
          <a:bodyPr/>
          <a:lstStyle/>
          <a:p>
            <a:fld id="{E917DE0E-AFB1-41FD-BC35-27DB61CA125F}" type="slidenum">
              <a:rPr lang="en-AU" smtClean="0"/>
              <a:pPr/>
              <a:t>7</a:t>
            </a:fld>
            <a:endParaRPr lang="en-AU"/>
          </a:p>
        </p:txBody>
      </p:sp>
    </p:spTree>
    <p:extLst>
      <p:ext uri="{BB962C8B-B14F-4D97-AF65-F5344CB8AC3E}">
        <p14:creationId xmlns:p14="http://schemas.microsoft.com/office/powerpoint/2010/main" val="256289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9585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559748-DAC9-6A54-22CC-B4830F651665}"/>
              </a:ext>
            </a:extLst>
          </p:cNvPr>
          <p:cNvSpPr>
            <a:spLocks noGrp="1"/>
          </p:cNvSpPr>
          <p:nvPr>
            <p:ph type="title"/>
          </p:nvPr>
        </p:nvSpPr>
        <p:spPr/>
        <p:txBody>
          <a:bodyPr/>
          <a:lstStyle/>
          <a:p>
            <a:r>
              <a:rPr lang="en-US" dirty="0">
                <a:solidFill>
                  <a:schemeClr val="bg1"/>
                </a:solidFill>
              </a:rPr>
              <a:t>Project Timeline</a:t>
            </a:r>
          </a:p>
        </p:txBody>
      </p:sp>
      <p:sp>
        <p:nvSpPr>
          <p:cNvPr id="4" name="Slide Number Placeholder 3">
            <a:extLst>
              <a:ext uri="{FF2B5EF4-FFF2-40B4-BE49-F238E27FC236}">
                <a16:creationId xmlns:a16="http://schemas.microsoft.com/office/drawing/2014/main" id="{DEDD1B21-8380-FC9A-AB2A-2633BB328A91}"/>
              </a:ext>
            </a:extLst>
          </p:cNvPr>
          <p:cNvSpPr>
            <a:spLocks noGrp="1"/>
          </p:cNvSpPr>
          <p:nvPr>
            <p:ph type="sldNum" sz="quarter" idx="14"/>
          </p:nvPr>
        </p:nvSpPr>
        <p:spPr/>
        <p:txBody>
          <a:bodyPr/>
          <a:lstStyle/>
          <a:p>
            <a:fld id="{E917DE0E-AFB1-41FD-BC35-27DB61CA125F}" type="slidenum">
              <a:rPr lang="en-AU" smtClean="0"/>
              <a:pPr/>
              <a:t>8</a:t>
            </a:fld>
            <a:endParaRPr lang="en-AU"/>
          </a:p>
        </p:txBody>
      </p:sp>
      <p:sp>
        <p:nvSpPr>
          <p:cNvPr id="6" name="Freeform 5">
            <a:extLst>
              <a:ext uri="{FF2B5EF4-FFF2-40B4-BE49-F238E27FC236}">
                <a16:creationId xmlns:a16="http://schemas.microsoft.com/office/drawing/2014/main" id="{88E86549-2C23-16BB-7109-20799FB74832}"/>
              </a:ext>
            </a:extLst>
          </p:cNvPr>
          <p:cNvSpPr/>
          <p:nvPr/>
        </p:nvSpPr>
        <p:spPr>
          <a:xfrm>
            <a:off x="6874466" y="3557303"/>
            <a:ext cx="2790712" cy="2731866"/>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4">
              <a:lumMod val="40000"/>
              <a:lumOff val="60000"/>
            </a:schemeClr>
          </a:solidFill>
          <a:ln w="114300">
            <a:solidFill>
              <a:srgbClr val="00A19A"/>
            </a:solidFill>
            <a:prstDash val="solid"/>
          </a:ln>
        </p:spPr>
        <p:txBody>
          <a:bodyPr/>
          <a:lstStyle/>
          <a:p>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reeform 5">
            <a:extLst>
              <a:ext uri="{FF2B5EF4-FFF2-40B4-BE49-F238E27FC236}">
                <a16:creationId xmlns:a16="http://schemas.microsoft.com/office/drawing/2014/main" id="{C618B541-F240-79A0-3C75-0BE0D7F6011C}"/>
              </a:ext>
            </a:extLst>
          </p:cNvPr>
          <p:cNvSpPr/>
          <p:nvPr/>
        </p:nvSpPr>
        <p:spPr>
          <a:xfrm>
            <a:off x="2579102" y="3557303"/>
            <a:ext cx="2790712" cy="2731866"/>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4">
              <a:lumMod val="40000"/>
              <a:lumOff val="60000"/>
            </a:schemeClr>
          </a:solidFill>
          <a:ln w="114300">
            <a:solidFill>
              <a:srgbClr val="00A19A"/>
            </a:solidFill>
          </a:ln>
        </p:spPr>
        <p:txBody>
          <a:bodyPr/>
          <a:lstStyle/>
          <a:p>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8">
            <a:extLst>
              <a:ext uri="{FF2B5EF4-FFF2-40B4-BE49-F238E27FC236}">
                <a16:creationId xmlns:a16="http://schemas.microsoft.com/office/drawing/2014/main" id="{6A4CB3DF-68AB-4DAB-508D-9D6871C2DD50}"/>
              </a:ext>
            </a:extLst>
          </p:cNvPr>
          <p:cNvGrpSpPr/>
          <p:nvPr/>
        </p:nvGrpSpPr>
        <p:grpSpPr>
          <a:xfrm>
            <a:off x="4728206" y="1450467"/>
            <a:ext cx="2736884" cy="2731867"/>
            <a:chOff x="0" y="0"/>
            <a:chExt cx="6350000" cy="6350000"/>
          </a:xfrm>
          <a:solidFill>
            <a:schemeClr val="accent4">
              <a:lumMod val="40000"/>
              <a:lumOff val="60000"/>
            </a:schemeClr>
          </a:solidFill>
        </p:grpSpPr>
        <p:sp>
          <p:nvSpPr>
            <p:cNvPr id="9" name="Freeform 9">
              <a:extLst>
                <a:ext uri="{FF2B5EF4-FFF2-40B4-BE49-F238E27FC236}">
                  <a16:creationId xmlns:a16="http://schemas.microsoft.com/office/drawing/2014/main" id="{6B194DAF-573B-C7F2-93B5-F8E1A486DE9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a:ln w="114300">
              <a:solidFill>
                <a:srgbClr val="00A19A"/>
              </a:solidFill>
            </a:ln>
          </p:spPr>
          <p:txBody>
            <a:bodyPr/>
            <a:lstStyle/>
            <a:p>
              <a:endParaRPr lang="en-US" sz="2200" dirty="0"/>
            </a:p>
          </p:txBody>
        </p:sp>
      </p:grpSp>
      <p:grpSp>
        <p:nvGrpSpPr>
          <p:cNvPr id="10" name="Group 8">
            <a:extLst>
              <a:ext uri="{FF2B5EF4-FFF2-40B4-BE49-F238E27FC236}">
                <a16:creationId xmlns:a16="http://schemas.microsoft.com/office/drawing/2014/main" id="{BC07E2DD-38D3-319C-CB5B-D04B924AFAE3}"/>
              </a:ext>
            </a:extLst>
          </p:cNvPr>
          <p:cNvGrpSpPr/>
          <p:nvPr/>
        </p:nvGrpSpPr>
        <p:grpSpPr>
          <a:xfrm>
            <a:off x="406692" y="1450467"/>
            <a:ext cx="2736884" cy="2731867"/>
            <a:chOff x="0" y="0"/>
            <a:chExt cx="6350000" cy="6350000"/>
          </a:xfrm>
          <a:solidFill>
            <a:schemeClr val="accent4">
              <a:lumMod val="40000"/>
              <a:lumOff val="60000"/>
            </a:schemeClr>
          </a:solidFill>
        </p:grpSpPr>
        <p:sp>
          <p:nvSpPr>
            <p:cNvPr id="11" name="Freeform 9">
              <a:extLst>
                <a:ext uri="{FF2B5EF4-FFF2-40B4-BE49-F238E27FC236}">
                  <a16:creationId xmlns:a16="http://schemas.microsoft.com/office/drawing/2014/main" id="{B7F7A5B4-1D85-E3CB-65EE-843A3CBD057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a:ln w="114300">
              <a:solidFill>
                <a:srgbClr val="00A19A"/>
              </a:solidFill>
              <a:prstDash val="solid"/>
            </a:ln>
          </p:spPr>
          <p:txBody>
            <a:bodyPr/>
            <a:lstStyle/>
            <a:p>
              <a:endParaRPr lang="en-US" sz="2200" dirty="0"/>
            </a:p>
          </p:txBody>
        </p:sp>
      </p:grpSp>
      <p:sp>
        <p:nvSpPr>
          <p:cNvPr id="14" name="Arrow: Down 13">
            <a:extLst>
              <a:ext uri="{FF2B5EF4-FFF2-40B4-BE49-F238E27FC236}">
                <a16:creationId xmlns:a16="http://schemas.microsoft.com/office/drawing/2014/main" id="{FC5FAAD3-0D28-27C6-0368-566178CD856B}"/>
              </a:ext>
            </a:extLst>
          </p:cNvPr>
          <p:cNvSpPr/>
          <p:nvPr/>
        </p:nvSpPr>
        <p:spPr>
          <a:xfrm rot="18522532">
            <a:off x="2550705" y="3599312"/>
            <a:ext cx="364325" cy="564058"/>
          </a:xfrm>
          <a:prstGeom prst="downArrow">
            <a:avLst/>
          </a:prstGeom>
          <a:solidFill>
            <a:schemeClr val="accent4">
              <a:lumMod val="60000"/>
              <a:lumOff val="40000"/>
            </a:schemeClr>
          </a:solidFill>
          <a:ln>
            <a:solidFill>
              <a:srgbClr val="00A1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latin typeface="Open Sans" panose="020B0606030504020204" pitchFamily="34" charset="0"/>
            </a:endParaRPr>
          </a:p>
        </p:txBody>
      </p:sp>
      <p:sp>
        <p:nvSpPr>
          <p:cNvPr id="15" name="Arrow: Down 14">
            <a:extLst>
              <a:ext uri="{FF2B5EF4-FFF2-40B4-BE49-F238E27FC236}">
                <a16:creationId xmlns:a16="http://schemas.microsoft.com/office/drawing/2014/main" id="{4934682D-EB8B-8F09-D9C2-7C013D6066A5}"/>
              </a:ext>
            </a:extLst>
          </p:cNvPr>
          <p:cNvSpPr/>
          <p:nvPr/>
        </p:nvSpPr>
        <p:spPr>
          <a:xfrm rot="18522532">
            <a:off x="6868563" y="3550744"/>
            <a:ext cx="364325" cy="564058"/>
          </a:xfrm>
          <a:prstGeom prst="downArrow">
            <a:avLst/>
          </a:prstGeom>
          <a:solidFill>
            <a:schemeClr val="accent4">
              <a:lumMod val="60000"/>
              <a:lumOff val="40000"/>
            </a:schemeClr>
          </a:solidFill>
          <a:ln>
            <a:solidFill>
              <a:srgbClr val="00A1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latin typeface="Open Sans" panose="020B0606030504020204" pitchFamily="34" charset="0"/>
            </a:endParaRPr>
          </a:p>
        </p:txBody>
      </p:sp>
      <p:sp>
        <p:nvSpPr>
          <p:cNvPr id="16" name="Arrow: Down 15">
            <a:extLst>
              <a:ext uri="{FF2B5EF4-FFF2-40B4-BE49-F238E27FC236}">
                <a16:creationId xmlns:a16="http://schemas.microsoft.com/office/drawing/2014/main" id="{61809694-E35E-B8F9-20B4-C7FCB155B3A2}"/>
              </a:ext>
            </a:extLst>
          </p:cNvPr>
          <p:cNvSpPr/>
          <p:nvPr/>
        </p:nvSpPr>
        <p:spPr>
          <a:xfrm rot="14132430">
            <a:off x="4677505" y="3555480"/>
            <a:ext cx="364324" cy="564057"/>
          </a:xfrm>
          <a:prstGeom prst="downArrow">
            <a:avLst/>
          </a:prstGeom>
          <a:solidFill>
            <a:schemeClr val="accent4">
              <a:lumMod val="60000"/>
              <a:lumOff val="40000"/>
            </a:schemeClr>
          </a:solidFill>
          <a:ln>
            <a:solidFill>
              <a:srgbClr val="00A1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latin typeface="Open Sans" panose="020B0606030504020204" pitchFamily="34" charset="0"/>
            </a:endParaRPr>
          </a:p>
        </p:txBody>
      </p:sp>
      <p:sp>
        <p:nvSpPr>
          <p:cNvPr id="18" name="Freeform 5">
            <a:extLst>
              <a:ext uri="{FF2B5EF4-FFF2-40B4-BE49-F238E27FC236}">
                <a16:creationId xmlns:a16="http://schemas.microsoft.com/office/drawing/2014/main" id="{0098AF3D-72C1-A8F1-3F01-5C7120EE83CE}"/>
              </a:ext>
            </a:extLst>
          </p:cNvPr>
          <p:cNvSpPr/>
          <p:nvPr/>
        </p:nvSpPr>
        <p:spPr>
          <a:xfrm>
            <a:off x="9044447" y="1415417"/>
            <a:ext cx="2790712" cy="2731866"/>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4">
              <a:lumMod val="40000"/>
              <a:lumOff val="60000"/>
            </a:schemeClr>
          </a:solidFill>
          <a:ln w="114300">
            <a:solidFill>
              <a:srgbClr val="00A19A"/>
            </a:solidFill>
            <a:prstDash val="solid"/>
          </a:ln>
        </p:spPr>
        <p:txBody>
          <a:bodyPr/>
          <a:lstStyle/>
          <a:p>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8A3A6FE9-CE4C-B6A5-F321-C7DF1D06DCD5}"/>
              </a:ext>
            </a:extLst>
          </p:cNvPr>
          <p:cNvSpPr txBox="1"/>
          <p:nvPr/>
        </p:nvSpPr>
        <p:spPr>
          <a:xfrm>
            <a:off x="688211" y="2351049"/>
            <a:ext cx="2121283" cy="907941"/>
          </a:xfrm>
          <a:prstGeom prst="rect">
            <a:avLst/>
          </a:prstGeom>
          <a:noFill/>
        </p:spPr>
        <p:txBody>
          <a:bodyPr wrap="square" rtlCol="0">
            <a:spAutoFit/>
          </a:bodyPr>
          <a:lstStyle/>
          <a:p>
            <a:pPr algn="ctr"/>
            <a:r>
              <a:rPr lang="en-US" sz="2400" b="1" dirty="0"/>
              <a:t>Project </a:t>
            </a:r>
          </a:p>
          <a:p>
            <a:pPr algn="ctr"/>
            <a:r>
              <a:rPr lang="en-US" sz="2400" b="1" dirty="0"/>
              <a:t>Kick-Off</a:t>
            </a:r>
          </a:p>
        </p:txBody>
      </p:sp>
      <p:sp>
        <p:nvSpPr>
          <p:cNvPr id="20" name="TextBox 19">
            <a:extLst>
              <a:ext uri="{FF2B5EF4-FFF2-40B4-BE49-F238E27FC236}">
                <a16:creationId xmlns:a16="http://schemas.microsoft.com/office/drawing/2014/main" id="{879DBBF6-84D1-F424-8F6F-6D5361C08170}"/>
              </a:ext>
            </a:extLst>
          </p:cNvPr>
          <p:cNvSpPr txBox="1"/>
          <p:nvPr/>
        </p:nvSpPr>
        <p:spPr>
          <a:xfrm>
            <a:off x="2921800" y="4121380"/>
            <a:ext cx="2121283" cy="1569660"/>
          </a:xfrm>
          <a:prstGeom prst="rect">
            <a:avLst/>
          </a:prstGeom>
          <a:noFill/>
        </p:spPr>
        <p:txBody>
          <a:bodyPr wrap="square" rtlCol="0">
            <a:spAutoFit/>
          </a:bodyPr>
          <a:lstStyle/>
          <a:p>
            <a:pPr algn="ctr"/>
            <a:r>
              <a:rPr lang="en-US" sz="2400" b="1" dirty="0"/>
              <a:t>Data Collection &amp; Existing Conditions</a:t>
            </a:r>
          </a:p>
        </p:txBody>
      </p:sp>
      <p:sp>
        <p:nvSpPr>
          <p:cNvPr id="21" name="TextBox 20">
            <a:extLst>
              <a:ext uri="{FF2B5EF4-FFF2-40B4-BE49-F238E27FC236}">
                <a16:creationId xmlns:a16="http://schemas.microsoft.com/office/drawing/2014/main" id="{BA549508-19B5-B955-5EA7-6146D43ACA93}"/>
              </a:ext>
            </a:extLst>
          </p:cNvPr>
          <p:cNvSpPr txBox="1"/>
          <p:nvPr/>
        </p:nvSpPr>
        <p:spPr>
          <a:xfrm>
            <a:off x="5022802" y="1946064"/>
            <a:ext cx="2121283" cy="1569660"/>
          </a:xfrm>
          <a:prstGeom prst="rect">
            <a:avLst/>
          </a:prstGeom>
          <a:noFill/>
        </p:spPr>
        <p:txBody>
          <a:bodyPr wrap="square" rtlCol="0">
            <a:spAutoFit/>
          </a:bodyPr>
          <a:lstStyle/>
          <a:p>
            <a:pPr algn="ctr"/>
            <a:r>
              <a:rPr lang="en-US" sz="2400" b="1" dirty="0"/>
              <a:t>Community &amp; Stakeholder Engagement</a:t>
            </a:r>
          </a:p>
        </p:txBody>
      </p:sp>
      <p:sp>
        <p:nvSpPr>
          <p:cNvPr id="22" name="TextBox 21">
            <a:extLst>
              <a:ext uri="{FF2B5EF4-FFF2-40B4-BE49-F238E27FC236}">
                <a16:creationId xmlns:a16="http://schemas.microsoft.com/office/drawing/2014/main" id="{321ABE97-6276-6940-9CFF-DEDAF967C11A}"/>
              </a:ext>
            </a:extLst>
          </p:cNvPr>
          <p:cNvSpPr txBox="1"/>
          <p:nvPr/>
        </p:nvSpPr>
        <p:spPr>
          <a:xfrm>
            <a:off x="6570074" y="4567690"/>
            <a:ext cx="3399496" cy="707886"/>
          </a:xfrm>
          <a:prstGeom prst="rect">
            <a:avLst/>
          </a:prstGeom>
          <a:noFill/>
        </p:spPr>
        <p:txBody>
          <a:bodyPr wrap="square" rtlCol="0">
            <a:spAutoFit/>
          </a:bodyPr>
          <a:lstStyle/>
          <a:p>
            <a:pPr algn="ctr"/>
            <a:r>
              <a:rPr lang="en-US" b="1" dirty="0"/>
              <a:t>Recommendations Development</a:t>
            </a:r>
          </a:p>
        </p:txBody>
      </p:sp>
      <p:sp>
        <p:nvSpPr>
          <p:cNvPr id="23" name="TextBox 22">
            <a:extLst>
              <a:ext uri="{FF2B5EF4-FFF2-40B4-BE49-F238E27FC236}">
                <a16:creationId xmlns:a16="http://schemas.microsoft.com/office/drawing/2014/main" id="{E39C2513-6F9C-BFD4-7BE3-559F6D12B570}"/>
              </a:ext>
            </a:extLst>
          </p:cNvPr>
          <p:cNvSpPr txBox="1"/>
          <p:nvPr/>
        </p:nvSpPr>
        <p:spPr>
          <a:xfrm>
            <a:off x="9379161" y="2312479"/>
            <a:ext cx="2121283" cy="830997"/>
          </a:xfrm>
          <a:prstGeom prst="rect">
            <a:avLst/>
          </a:prstGeom>
          <a:noFill/>
        </p:spPr>
        <p:txBody>
          <a:bodyPr wrap="square" rtlCol="0">
            <a:spAutoFit/>
          </a:bodyPr>
          <a:lstStyle/>
          <a:p>
            <a:pPr algn="ctr"/>
            <a:r>
              <a:rPr lang="en-US" sz="2400" b="1" dirty="0"/>
              <a:t>Plan</a:t>
            </a:r>
            <a:r>
              <a:rPr lang="en-US" b="1" dirty="0"/>
              <a:t> </a:t>
            </a:r>
            <a:r>
              <a:rPr lang="en-US" sz="2400" b="1" dirty="0"/>
              <a:t>Development</a:t>
            </a:r>
            <a:endParaRPr lang="en-US" b="1" dirty="0"/>
          </a:p>
        </p:txBody>
      </p:sp>
      <p:sp>
        <p:nvSpPr>
          <p:cNvPr id="24" name="Arrow: Down 23">
            <a:extLst>
              <a:ext uri="{FF2B5EF4-FFF2-40B4-BE49-F238E27FC236}">
                <a16:creationId xmlns:a16="http://schemas.microsoft.com/office/drawing/2014/main" id="{2ED617F3-7C67-5998-FC0F-A69F8636F633}"/>
              </a:ext>
            </a:extLst>
          </p:cNvPr>
          <p:cNvSpPr/>
          <p:nvPr/>
        </p:nvSpPr>
        <p:spPr>
          <a:xfrm rot="14132430">
            <a:off x="9055201" y="3575572"/>
            <a:ext cx="364324" cy="564057"/>
          </a:xfrm>
          <a:prstGeom prst="downArrow">
            <a:avLst/>
          </a:prstGeom>
          <a:solidFill>
            <a:schemeClr val="accent4">
              <a:lumMod val="60000"/>
              <a:lumOff val="40000"/>
            </a:schemeClr>
          </a:solidFill>
          <a:ln>
            <a:solidFill>
              <a:srgbClr val="00A1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latin typeface="Open Sans" panose="020B0606030504020204" pitchFamily="34" charset="0"/>
            </a:endParaRPr>
          </a:p>
        </p:txBody>
      </p:sp>
      <p:sp>
        <p:nvSpPr>
          <p:cNvPr id="26" name="TextBox 25">
            <a:extLst>
              <a:ext uri="{FF2B5EF4-FFF2-40B4-BE49-F238E27FC236}">
                <a16:creationId xmlns:a16="http://schemas.microsoft.com/office/drawing/2014/main" id="{FC42EFB2-EDC4-D72E-C483-4334E253E4D7}"/>
              </a:ext>
            </a:extLst>
          </p:cNvPr>
          <p:cNvSpPr txBox="1"/>
          <p:nvPr/>
        </p:nvSpPr>
        <p:spPr>
          <a:xfrm>
            <a:off x="936770" y="917318"/>
            <a:ext cx="1624163" cy="400110"/>
          </a:xfrm>
          <a:prstGeom prst="rect">
            <a:avLst/>
          </a:prstGeom>
          <a:noFill/>
        </p:spPr>
        <p:txBody>
          <a:bodyPr wrap="none" rtlCol="0">
            <a:spAutoFit/>
          </a:bodyPr>
          <a:lstStyle/>
          <a:p>
            <a:r>
              <a:rPr lang="en-US" dirty="0">
                <a:solidFill>
                  <a:schemeClr val="bg1"/>
                </a:solidFill>
              </a:rPr>
              <a:t>August 2024</a:t>
            </a:r>
          </a:p>
        </p:txBody>
      </p:sp>
      <p:sp>
        <p:nvSpPr>
          <p:cNvPr id="27" name="TextBox 26">
            <a:extLst>
              <a:ext uri="{FF2B5EF4-FFF2-40B4-BE49-F238E27FC236}">
                <a16:creationId xmlns:a16="http://schemas.microsoft.com/office/drawing/2014/main" id="{2A48EBE2-B65F-0144-3E1A-CD9E623925B5}"/>
              </a:ext>
            </a:extLst>
          </p:cNvPr>
          <p:cNvSpPr txBox="1"/>
          <p:nvPr/>
        </p:nvSpPr>
        <p:spPr>
          <a:xfrm>
            <a:off x="2251839" y="6353695"/>
            <a:ext cx="3461204" cy="400110"/>
          </a:xfrm>
          <a:prstGeom prst="rect">
            <a:avLst/>
          </a:prstGeom>
          <a:noFill/>
        </p:spPr>
        <p:txBody>
          <a:bodyPr wrap="none" rtlCol="0">
            <a:spAutoFit/>
          </a:bodyPr>
          <a:lstStyle/>
          <a:p>
            <a:r>
              <a:rPr lang="en-US" dirty="0">
                <a:solidFill>
                  <a:schemeClr val="bg1"/>
                </a:solidFill>
              </a:rPr>
              <a:t>August 2024 – January 2025</a:t>
            </a:r>
          </a:p>
        </p:txBody>
      </p:sp>
      <p:sp>
        <p:nvSpPr>
          <p:cNvPr id="28" name="TextBox 27">
            <a:extLst>
              <a:ext uri="{FF2B5EF4-FFF2-40B4-BE49-F238E27FC236}">
                <a16:creationId xmlns:a16="http://schemas.microsoft.com/office/drawing/2014/main" id="{0B85C46A-FCF4-127D-F5FA-5F0EA71BBAA0}"/>
              </a:ext>
            </a:extLst>
          </p:cNvPr>
          <p:cNvSpPr txBox="1"/>
          <p:nvPr/>
        </p:nvSpPr>
        <p:spPr>
          <a:xfrm>
            <a:off x="4531108" y="920227"/>
            <a:ext cx="3119765" cy="400110"/>
          </a:xfrm>
          <a:prstGeom prst="rect">
            <a:avLst/>
          </a:prstGeom>
          <a:noFill/>
        </p:spPr>
        <p:txBody>
          <a:bodyPr wrap="none" rtlCol="0">
            <a:spAutoFit/>
          </a:bodyPr>
          <a:lstStyle/>
          <a:p>
            <a:r>
              <a:rPr lang="en-US" dirty="0">
                <a:solidFill>
                  <a:schemeClr val="bg1"/>
                </a:solidFill>
              </a:rPr>
              <a:t>January 2025 – July 2025</a:t>
            </a:r>
          </a:p>
        </p:txBody>
      </p:sp>
      <p:sp>
        <p:nvSpPr>
          <p:cNvPr id="29" name="TextBox 28">
            <a:extLst>
              <a:ext uri="{FF2B5EF4-FFF2-40B4-BE49-F238E27FC236}">
                <a16:creationId xmlns:a16="http://schemas.microsoft.com/office/drawing/2014/main" id="{B799BF1B-B2AC-421A-04A7-B3EFA4920857}"/>
              </a:ext>
            </a:extLst>
          </p:cNvPr>
          <p:cNvSpPr txBox="1"/>
          <p:nvPr/>
        </p:nvSpPr>
        <p:spPr>
          <a:xfrm>
            <a:off x="6570074" y="6353695"/>
            <a:ext cx="3518912" cy="400110"/>
          </a:xfrm>
          <a:prstGeom prst="rect">
            <a:avLst/>
          </a:prstGeom>
          <a:noFill/>
        </p:spPr>
        <p:txBody>
          <a:bodyPr wrap="none" rtlCol="0">
            <a:spAutoFit/>
          </a:bodyPr>
          <a:lstStyle/>
          <a:p>
            <a:r>
              <a:rPr lang="en-US" dirty="0">
                <a:solidFill>
                  <a:schemeClr val="bg1"/>
                </a:solidFill>
              </a:rPr>
              <a:t>April 2025 – September 2025</a:t>
            </a:r>
          </a:p>
        </p:txBody>
      </p:sp>
      <p:sp>
        <p:nvSpPr>
          <p:cNvPr id="30" name="TextBox 29">
            <a:extLst>
              <a:ext uri="{FF2B5EF4-FFF2-40B4-BE49-F238E27FC236}">
                <a16:creationId xmlns:a16="http://schemas.microsoft.com/office/drawing/2014/main" id="{DAD5D5CE-B1FD-8435-8244-61894693B870}"/>
              </a:ext>
            </a:extLst>
          </p:cNvPr>
          <p:cNvSpPr txBox="1"/>
          <p:nvPr/>
        </p:nvSpPr>
        <p:spPr>
          <a:xfrm>
            <a:off x="8851867" y="896802"/>
            <a:ext cx="3175869" cy="400110"/>
          </a:xfrm>
          <a:prstGeom prst="rect">
            <a:avLst/>
          </a:prstGeom>
          <a:noFill/>
        </p:spPr>
        <p:txBody>
          <a:bodyPr wrap="none" rtlCol="0">
            <a:spAutoFit/>
          </a:bodyPr>
          <a:lstStyle/>
          <a:p>
            <a:r>
              <a:rPr lang="en-US" dirty="0">
                <a:solidFill>
                  <a:schemeClr val="bg1"/>
                </a:solidFill>
              </a:rPr>
              <a:t>April 2025 – October 2025</a:t>
            </a:r>
          </a:p>
        </p:txBody>
      </p:sp>
    </p:spTree>
    <p:extLst>
      <p:ext uri="{BB962C8B-B14F-4D97-AF65-F5344CB8AC3E}">
        <p14:creationId xmlns:p14="http://schemas.microsoft.com/office/powerpoint/2010/main" val="206837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8C5456B-CE09-BBE9-3EC5-969168841D4F}"/>
              </a:ext>
            </a:extLst>
          </p:cNvPr>
          <p:cNvSpPr/>
          <p:nvPr/>
        </p:nvSpPr>
        <p:spPr>
          <a:xfrm>
            <a:off x="0" y="0"/>
            <a:ext cx="12195175" cy="1013867"/>
          </a:xfrm>
          <a:prstGeom prst="rect">
            <a:avLst/>
          </a:prstGeom>
          <a:solidFill>
            <a:srgbClr val="00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C16169EF-B095-872C-ED6C-8232A4EB4EE2}"/>
              </a:ext>
            </a:extLst>
          </p:cNvPr>
          <p:cNvSpPr>
            <a:spLocks noGrp="1"/>
          </p:cNvSpPr>
          <p:nvPr>
            <p:ph sz="half" idx="1"/>
          </p:nvPr>
        </p:nvSpPr>
        <p:spPr>
          <a:xfrm>
            <a:off x="246063" y="1207484"/>
            <a:ext cx="3708000" cy="4838701"/>
          </a:xfrm>
        </p:spPr>
        <p:txBody>
          <a:bodyPr/>
          <a:lstStyle/>
          <a:p>
            <a:r>
              <a:rPr lang="en-US" sz="2800" b="1" dirty="0"/>
              <a:t>Project Website</a:t>
            </a:r>
          </a:p>
          <a:p>
            <a:endParaRPr lang="en-US" sz="1600" dirty="0"/>
          </a:p>
          <a:p>
            <a:endParaRPr lang="en-US" sz="1600" dirty="0"/>
          </a:p>
          <a:p>
            <a:endParaRPr lang="en-US" dirty="0"/>
          </a:p>
          <a:p>
            <a:endParaRPr lang="en-US" dirty="0"/>
          </a:p>
          <a:p>
            <a:endParaRPr lang="en-US" dirty="0"/>
          </a:p>
        </p:txBody>
      </p:sp>
      <p:sp>
        <p:nvSpPr>
          <p:cNvPr id="3" name="Content Placeholder 2">
            <a:extLst>
              <a:ext uri="{FF2B5EF4-FFF2-40B4-BE49-F238E27FC236}">
                <a16:creationId xmlns:a16="http://schemas.microsoft.com/office/drawing/2014/main" id="{556C0707-F0A6-C7EF-226D-FF75433611A3}"/>
              </a:ext>
            </a:extLst>
          </p:cNvPr>
          <p:cNvSpPr>
            <a:spLocks noGrp="1"/>
          </p:cNvSpPr>
          <p:nvPr>
            <p:ph sz="half" idx="2"/>
          </p:nvPr>
        </p:nvSpPr>
        <p:spPr>
          <a:xfrm>
            <a:off x="8237937" y="1207484"/>
            <a:ext cx="3793641" cy="4838701"/>
          </a:xfrm>
        </p:spPr>
        <p:txBody>
          <a:bodyPr/>
          <a:lstStyle/>
          <a:p>
            <a:r>
              <a:rPr lang="en-US" sz="2800" b="1" dirty="0"/>
              <a:t>In-Person Engagement Opportunities</a:t>
            </a:r>
          </a:p>
          <a:p>
            <a:endParaRPr lang="en-US" sz="2800" b="1" dirty="0"/>
          </a:p>
          <a:p>
            <a:pPr marL="342900" indent="-342900">
              <a:buFont typeface="Symbol" panose="05050102010706020507" pitchFamily="18" charset="2"/>
              <a:buChar char="-"/>
            </a:pPr>
            <a:r>
              <a:rPr lang="en-US" dirty="0"/>
              <a:t>Workshop 1: February 2025</a:t>
            </a:r>
          </a:p>
          <a:p>
            <a:pPr marL="609600" lvl="1" indent="-342900">
              <a:buFont typeface="Symbol" panose="05050102010706020507" pitchFamily="18" charset="2"/>
              <a:buChar char="-"/>
            </a:pPr>
            <a:r>
              <a:rPr lang="en-US" sz="1800" dirty="0"/>
              <a:t>In-person outreach opportunities in Napa and American Canyon</a:t>
            </a:r>
          </a:p>
          <a:p>
            <a:pPr marL="342900" indent="-342900">
              <a:buFont typeface="Symbol" panose="05050102010706020507" pitchFamily="18" charset="2"/>
              <a:buChar char="-"/>
            </a:pPr>
            <a:r>
              <a:rPr lang="en-US" dirty="0"/>
              <a:t>Future outreach through Summer 2025</a:t>
            </a:r>
          </a:p>
          <a:p>
            <a:pPr marL="609600" lvl="1" indent="-342900">
              <a:buFont typeface="Symbol" panose="05050102010706020507" pitchFamily="18" charset="2"/>
              <a:buChar char="-"/>
            </a:pPr>
            <a:endParaRPr lang="en-US" dirty="0"/>
          </a:p>
          <a:p>
            <a:pPr marL="609600" lvl="1" indent="-342900">
              <a:buFont typeface="Symbol" panose="05050102010706020507" pitchFamily="18" charset="2"/>
              <a:buChar char="-"/>
            </a:pPr>
            <a:endParaRPr lang="en-US" dirty="0"/>
          </a:p>
          <a:p>
            <a:pPr marL="342900" indent="-342900">
              <a:buFont typeface="Symbol" panose="05050102010706020507" pitchFamily="18" charset="2"/>
              <a:buChar char="-"/>
            </a:pPr>
            <a:endParaRPr lang="en-US" dirty="0"/>
          </a:p>
        </p:txBody>
      </p:sp>
      <p:sp>
        <p:nvSpPr>
          <p:cNvPr id="4" name="Content Placeholder 3">
            <a:extLst>
              <a:ext uri="{FF2B5EF4-FFF2-40B4-BE49-F238E27FC236}">
                <a16:creationId xmlns:a16="http://schemas.microsoft.com/office/drawing/2014/main" id="{08C0C5C0-2DE2-F52E-5081-DA70433DA382}"/>
              </a:ext>
            </a:extLst>
          </p:cNvPr>
          <p:cNvSpPr>
            <a:spLocks noGrp="1"/>
          </p:cNvSpPr>
          <p:nvPr>
            <p:ph sz="half" idx="10"/>
          </p:nvPr>
        </p:nvSpPr>
        <p:spPr>
          <a:xfrm>
            <a:off x="4251439" y="1207484"/>
            <a:ext cx="3141548" cy="4838701"/>
          </a:xfrm>
        </p:spPr>
        <p:txBody>
          <a:bodyPr/>
          <a:lstStyle/>
          <a:p>
            <a:r>
              <a:rPr lang="en-US" sz="2800" b="1" dirty="0"/>
              <a:t>Interactive Map</a:t>
            </a:r>
          </a:p>
          <a:p>
            <a:endParaRPr lang="en-US" b="1" dirty="0"/>
          </a:p>
        </p:txBody>
      </p:sp>
      <p:sp>
        <p:nvSpPr>
          <p:cNvPr id="5" name="Title 4">
            <a:extLst>
              <a:ext uri="{FF2B5EF4-FFF2-40B4-BE49-F238E27FC236}">
                <a16:creationId xmlns:a16="http://schemas.microsoft.com/office/drawing/2014/main" id="{A914C4C1-E89F-7BB9-1E16-2D374A11B115}"/>
              </a:ext>
            </a:extLst>
          </p:cNvPr>
          <p:cNvSpPr>
            <a:spLocks noGrp="1"/>
          </p:cNvSpPr>
          <p:nvPr>
            <p:ph type="title"/>
          </p:nvPr>
        </p:nvSpPr>
        <p:spPr>
          <a:solidFill>
            <a:srgbClr val="00A19A"/>
          </a:solidFill>
          <a:ln>
            <a:solidFill>
              <a:srgbClr val="00A19A"/>
            </a:solidFill>
          </a:ln>
        </p:spPr>
        <p:txBody>
          <a:bodyPr/>
          <a:lstStyle/>
          <a:p>
            <a:r>
              <a:rPr lang="en-US" dirty="0">
                <a:solidFill>
                  <a:schemeClr val="bg1"/>
                </a:solidFill>
              </a:rPr>
              <a:t>Community Engagement Opportunities</a:t>
            </a:r>
          </a:p>
        </p:txBody>
      </p:sp>
      <p:sp>
        <p:nvSpPr>
          <p:cNvPr id="8" name="Slide Number Placeholder 7">
            <a:extLst>
              <a:ext uri="{FF2B5EF4-FFF2-40B4-BE49-F238E27FC236}">
                <a16:creationId xmlns:a16="http://schemas.microsoft.com/office/drawing/2014/main" id="{8D30B605-77B8-71A8-4F28-E8FE4A45CB93}"/>
              </a:ext>
            </a:extLst>
          </p:cNvPr>
          <p:cNvSpPr>
            <a:spLocks noGrp="1"/>
          </p:cNvSpPr>
          <p:nvPr>
            <p:ph type="sldNum" sz="quarter" idx="13"/>
          </p:nvPr>
        </p:nvSpPr>
        <p:spPr/>
        <p:txBody>
          <a:bodyPr/>
          <a:lstStyle/>
          <a:p>
            <a:fld id="{E917DE0E-AFB1-41FD-BC35-27DB61CA125F}" type="slidenum">
              <a:rPr lang="en-AU" smtClean="0"/>
              <a:pPr/>
              <a:t>9</a:t>
            </a:fld>
            <a:endParaRPr lang="en-AU"/>
          </a:p>
        </p:txBody>
      </p:sp>
      <p:pic>
        <p:nvPicPr>
          <p:cNvPr id="7" name="Picture 6">
            <a:extLst>
              <a:ext uri="{FF2B5EF4-FFF2-40B4-BE49-F238E27FC236}">
                <a16:creationId xmlns:a16="http://schemas.microsoft.com/office/drawing/2014/main" id="{1D7C643D-C9BD-96EB-C0FD-F1334E1534D3}"/>
              </a:ext>
            </a:extLst>
          </p:cNvPr>
          <p:cNvPicPr>
            <a:picLocks noChangeAspect="1"/>
          </p:cNvPicPr>
          <p:nvPr/>
        </p:nvPicPr>
        <p:blipFill>
          <a:blip r:embed="rId3"/>
          <a:stretch>
            <a:fillRect/>
          </a:stretch>
        </p:blipFill>
        <p:spPr>
          <a:xfrm>
            <a:off x="4251439" y="1911124"/>
            <a:ext cx="3368446" cy="4484996"/>
          </a:xfrm>
          <a:prstGeom prst="rect">
            <a:avLst/>
          </a:prstGeom>
        </p:spPr>
      </p:pic>
      <p:pic>
        <p:nvPicPr>
          <p:cNvPr id="18" name="Picture 17">
            <a:extLst>
              <a:ext uri="{FF2B5EF4-FFF2-40B4-BE49-F238E27FC236}">
                <a16:creationId xmlns:a16="http://schemas.microsoft.com/office/drawing/2014/main" id="{297E6E34-9B7C-81E4-5B50-2C901041D754}"/>
              </a:ext>
            </a:extLst>
          </p:cNvPr>
          <p:cNvPicPr>
            <a:picLocks noChangeAspect="1"/>
          </p:cNvPicPr>
          <p:nvPr/>
        </p:nvPicPr>
        <p:blipFill>
          <a:blip r:embed="rId4"/>
          <a:stretch>
            <a:fillRect/>
          </a:stretch>
        </p:blipFill>
        <p:spPr>
          <a:xfrm>
            <a:off x="246063" y="1876771"/>
            <a:ext cx="3605417" cy="3106045"/>
          </a:xfrm>
          <a:prstGeom prst="rect">
            <a:avLst/>
          </a:prstGeom>
        </p:spPr>
      </p:pic>
      <p:sp>
        <p:nvSpPr>
          <p:cNvPr id="19" name="TextBox 18">
            <a:extLst>
              <a:ext uri="{FF2B5EF4-FFF2-40B4-BE49-F238E27FC236}">
                <a16:creationId xmlns:a16="http://schemas.microsoft.com/office/drawing/2014/main" id="{014E9E50-666D-A6A5-16CB-1C2FD825BC51}"/>
              </a:ext>
            </a:extLst>
          </p:cNvPr>
          <p:cNvSpPr txBox="1"/>
          <p:nvPr/>
        </p:nvSpPr>
        <p:spPr>
          <a:xfrm>
            <a:off x="407715" y="5230892"/>
            <a:ext cx="3366627" cy="969496"/>
          </a:xfrm>
          <a:prstGeom prst="rect">
            <a:avLst/>
          </a:prstGeom>
          <a:noFill/>
        </p:spPr>
        <p:txBody>
          <a:bodyPr wrap="none" rtlCol="0">
            <a:spAutoFit/>
          </a:bodyPr>
          <a:lstStyle/>
          <a:p>
            <a:r>
              <a:rPr lang="en-US" sz="3200" u="sng" dirty="0"/>
              <a:t>NapaATPlan.com</a:t>
            </a:r>
          </a:p>
          <a:p>
            <a:endParaRPr lang="en-US" dirty="0"/>
          </a:p>
        </p:txBody>
      </p:sp>
    </p:spTree>
    <p:extLst>
      <p:ext uri="{BB962C8B-B14F-4D97-AF65-F5344CB8AC3E}">
        <p14:creationId xmlns:p14="http://schemas.microsoft.com/office/powerpoint/2010/main" val="147941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GHD Design PPT">
  <a:themeElements>
    <a:clrScheme name="GHD">
      <a:dk1>
        <a:sysClr val="windowText" lastClr="000000"/>
      </a:dk1>
      <a:lt1>
        <a:sysClr val="window" lastClr="FFFFFF"/>
      </a:lt1>
      <a:dk2>
        <a:srgbClr val="4D4D4D"/>
      </a:dk2>
      <a:lt2>
        <a:srgbClr val="D9D9D9"/>
      </a:lt2>
      <a:accent1>
        <a:srgbClr val="003763"/>
      </a:accent1>
      <a:accent2>
        <a:srgbClr val="3F6989"/>
      </a:accent2>
      <a:accent3>
        <a:srgbClr val="7F9BB0"/>
      </a:accent3>
      <a:accent4>
        <a:srgbClr val="BFCDD7"/>
      </a:accent4>
      <a:accent5>
        <a:srgbClr val="7FDEF0"/>
      </a:accent5>
      <a:accent6>
        <a:srgbClr val="00BDE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HD Design PPT template.pptx" id="{D9AC17F8-1B48-4E6F-ACF2-5746535F9851}" vid="{07CC63F7-17C4-4476-850E-8C97B6888A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4671e3e-cf76-491a-9249-82c2dd5664eb" xsi:nil="true"/>
    <lcf76f155ced4ddcb4097134ff3c332f xmlns="b07c0226-7172-4edb-9430-58ff57806c2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4F868F95F79244EA14532BD0B46C72C" ma:contentTypeVersion="12" ma:contentTypeDescription="Create a new document." ma:contentTypeScope="" ma:versionID="b3deaa54c9bd52f8853915076b6f3bb3">
  <xsd:schema xmlns:xsd="http://www.w3.org/2001/XMLSchema" xmlns:xs="http://www.w3.org/2001/XMLSchema" xmlns:p="http://schemas.microsoft.com/office/2006/metadata/properties" xmlns:ns2="b07c0226-7172-4edb-9430-58ff57806c26" xmlns:ns3="c4671e3e-cf76-491a-9249-82c2dd5664eb" targetNamespace="http://schemas.microsoft.com/office/2006/metadata/properties" ma:root="true" ma:fieldsID="f56465031df99a9b8a37b07709cd3a76" ns2:_="" ns3:_="">
    <xsd:import namespace="b07c0226-7172-4edb-9430-58ff57806c26"/>
    <xsd:import namespace="c4671e3e-cf76-491a-9249-82c2dd5664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7c0226-7172-4edb-9430-58ff57806c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93baab2-df08-4b7f-b752-0d9370db653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671e3e-cf76-491a-9249-82c2dd5664e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aca050f-e347-4324-9022-6ffb3700c667}" ma:internalName="TaxCatchAll" ma:showField="CatchAllData" ma:web="c4671e3e-cf76-491a-9249-82c2dd5664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37AC5A-80B8-44D4-8672-BD934EB836AD}">
  <ds:schemaRefs>
    <ds:schemaRef ds:uri="b07c0226-7172-4edb-9430-58ff57806c26"/>
    <ds:schemaRef ds:uri="c4671e3e-cf76-491a-9249-82c2dd5664e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58ED5B7-6DB1-4F88-BAB1-9F83EC265019}">
  <ds:schemaRefs>
    <ds:schemaRef ds:uri="b07c0226-7172-4edb-9430-58ff57806c26"/>
    <ds:schemaRef ds:uri="c4671e3e-cf76-491a-9249-82c2dd5664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3390EF9-48EC-4CA8-97E2-0BB59C9031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GHD Design PPT template</Template>
  <TotalTime>683</TotalTime>
  <Words>634</Words>
  <Application>Microsoft Office PowerPoint</Application>
  <PresentationFormat>Custom</PresentationFormat>
  <Paragraphs>135</Paragraphs>
  <Slides>15</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 Black</vt:lpstr>
      <vt:lpstr>Calibri</vt:lpstr>
      <vt:lpstr>Courier New</vt:lpstr>
      <vt:lpstr>Open Sans</vt:lpstr>
      <vt:lpstr>Source Sans Pro Black</vt:lpstr>
      <vt:lpstr>Symbol</vt:lpstr>
      <vt:lpstr>GHD Design PPT</vt:lpstr>
      <vt:lpstr>Napa Valley Countywide Active Transportation Plan</vt:lpstr>
      <vt:lpstr>Agenda</vt:lpstr>
      <vt:lpstr>What is Active Transportation (AT)?</vt:lpstr>
      <vt:lpstr>Existing NVTA Plans</vt:lpstr>
      <vt:lpstr>Why a New County Plan?</vt:lpstr>
      <vt:lpstr>Project Overview</vt:lpstr>
      <vt:lpstr>Scope and Tasks</vt:lpstr>
      <vt:lpstr>Project Timeline</vt:lpstr>
      <vt:lpstr>Community Engagement Opportunities</vt:lpstr>
      <vt:lpstr>Agency Engagement Opportunities</vt:lpstr>
      <vt:lpstr>Loveable Communities Framework</vt:lpstr>
      <vt:lpstr>Interactive Map Demonstration</vt:lpstr>
      <vt:lpstr>Interactive Map Demonstration</vt:lpstr>
      <vt:lpstr>Next Steps</vt:lpstr>
      <vt:lpstr>Thank you!  Comments/Questions?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Task Force (PTF) Meeting</dc:title>
  <dc:creator>Holly Murphy</dc:creator>
  <cp:lastModifiedBy>Holly Murphy</cp:lastModifiedBy>
  <cp:revision>74</cp:revision>
  <dcterms:created xsi:type="dcterms:W3CDTF">2024-06-26T22:42:57Z</dcterms:created>
  <dcterms:modified xsi:type="dcterms:W3CDTF">2024-10-10T23:47:35Z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ef8da5cb-a5a7-46b6-901e-ba4fe5f33fb2</vt:lpwstr>
  </property>
  <property fmtid="{D5CDD505-2E9C-101B-9397-08002B2CF9AE}" pid="3" name="ContentTypeId">
    <vt:lpwstr>0x01010054F868F95F79244EA14532BD0B46C72C</vt:lpwstr>
  </property>
  <property fmtid="{D5CDD505-2E9C-101B-9397-08002B2CF9AE}" pid="4" name="MediaServiceImageTags">
    <vt:lpwstr/>
  </property>
</Properties>
</file>